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8.xml" ContentType="application/vnd.openxmlformats-officedocument.drawingml.chart+xml"/>
  <Override PartName="/ppt/drawings/drawing1.xml" ContentType="application/vnd.openxmlformats-officedocument.drawingml.chartshapes+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9.xml" ContentType="application/vnd.openxmlformats-officedocument.drawingml.chart+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83" r:id="rId3"/>
    <p:sldId id="292" r:id="rId4"/>
    <p:sldId id="347" r:id="rId5"/>
    <p:sldId id="293" r:id="rId6"/>
    <p:sldId id="321" r:id="rId7"/>
    <p:sldId id="348" r:id="rId8"/>
    <p:sldId id="320" r:id="rId9"/>
    <p:sldId id="342" r:id="rId10"/>
    <p:sldId id="322" r:id="rId11"/>
    <p:sldId id="349" r:id="rId12"/>
    <p:sldId id="276" r:id="rId13"/>
    <p:sldId id="350" r:id="rId14"/>
    <p:sldId id="262" r:id="rId15"/>
    <p:sldId id="332" r:id="rId16"/>
    <p:sldId id="333" r:id="rId17"/>
    <p:sldId id="339" r:id="rId18"/>
    <p:sldId id="352" r:id="rId19"/>
    <p:sldId id="280" r:id="rId20"/>
    <p:sldId id="277" r:id="rId21"/>
    <p:sldId id="343" r:id="rId22"/>
    <p:sldId id="344" r:id="rId23"/>
    <p:sldId id="345" r:id="rId24"/>
    <p:sldId id="334" r:id="rId25"/>
    <p:sldId id="335" r:id="rId26"/>
    <p:sldId id="336" r:id="rId27"/>
    <p:sldId id="337" r:id="rId28"/>
    <p:sldId id="338" r:id="rId29"/>
    <p:sldId id="278" r:id="rId30"/>
    <p:sldId id="353" r:id="rId31"/>
    <p:sldId id="257" r:id="rId32"/>
    <p:sldId id="261" r:id="rId33"/>
    <p:sldId id="282" r:id="rId34"/>
    <p:sldId id="258" r:id="rId35"/>
    <p:sldId id="259" r:id="rId36"/>
    <p:sldId id="260" r:id="rId37"/>
    <p:sldId id="264" r:id="rId38"/>
    <p:sldId id="295" r:id="rId39"/>
    <p:sldId id="296" r:id="rId40"/>
    <p:sldId id="297" r:id="rId41"/>
    <p:sldId id="354" r:id="rId42"/>
    <p:sldId id="272" r:id="rId43"/>
    <p:sldId id="273" r:id="rId44"/>
    <p:sldId id="265" r:id="rId45"/>
    <p:sldId id="324" r:id="rId46"/>
    <p:sldId id="356" r:id="rId47"/>
    <p:sldId id="365" r:id="rId48"/>
    <p:sldId id="368" r:id="rId49"/>
    <p:sldId id="366" r:id="rId50"/>
    <p:sldId id="312" r:id="rId51"/>
    <p:sldId id="358" r:id="rId52"/>
    <p:sldId id="302" r:id="rId53"/>
    <p:sldId id="305" r:id="rId54"/>
    <p:sldId id="319" r:id="rId55"/>
    <p:sldId id="304" r:id="rId56"/>
    <p:sldId id="307" r:id="rId57"/>
    <p:sldId id="317" r:id="rId58"/>
    <p:sldId id="363" r:id="rId59"/>
    <p:sldId id="364" r:id="rId60"/>
    <p:sldId id="287" r:id="rId61"/>
    <p:sldId id="359" r:id="rId62"/>
    <p:sldId id="288" r:id="rId63"/>
    <p:sldId id="360" r:id="rId64"/>
    <p:sldId id="285" r:id="rId65"/>
    <p:sldId id="286" r:id="rId66"/>
    <p:sldId id="346" r:id="rId67"/>
    <p:sldId id="289" r:id="rId68"/>
    <p:sldId id="318" r:id="rId69"/>
    <p:sldId id="291" r:id="rId70"/>
    <p:sldId id="315" r:id="rId71"/>
    <p:sldId id="325" r:id="rId72"/>
    <p:sldId id="326" r:id="rId73"/>
    <p:sldId id="328" r:id="rId74"/>
    <p:sldId id="367" r:id="rId75"/>
    <p:sldId id="313" r:id="rId76"/>
    <p:sldId id="370" r:id="rId77"/>
    <p:sldId id="327" r:id="rId78"/>
    <p:sldId id="369" r:id="rId79"/>
    <p:sldId id="361" r:id="rId8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TN" dirty="0"/>
              <a:t>توزيع </a:t>
            </a:r>
            <a:r>
              <a:rPr lang="ar-TN" dirty="0" smtClean="0"/>
              <a:t>القروض </a:t>
            </a:r>
            <a:r>
              <a:rPr lang="ar-TN" dirty="0"/>
              <a:t>حسب القطاعات</a:t>
            </a:r>
          </a:p>
        </c:rich>
      </c:tx>
      <c:overlay val="0"/>
    </c:title>
    <c:autoTitleDeleted val="0"/>
    <c:plotArea>
      <c:layout/>
      <c:pieChart>
        <c:varyColors val="1"/>
        <c:ser>
          <c:idx val="0"/>
          <c:order val="0"/>
          <c:tx>
            <c:strRef>
              <c:f>Feuil1!$B$1</c:f>
              <c:strCache>
                <c:ptCount val="1"/>
                <c:pt idx="0">
                  <c:v>توزيع القرروض حسب القطاعات</c:v>
                </c:pt>
              </c:strCache>
            </c:strRef>
          </c:tx>
          <c:explosion val="25"/>
          <c:dLbls>
            <c:dLbl>
              <c:idx val="0"/>
              <c:tx>
                <c:rich>
                  <a:bodyPr/>
                  <a:lstStyle/>
                  <a:p>
                    <a:r>
                      <a:rPr lang="en-US" dirty="0" smtClean="0"/>
                      <a:t>53</a:t>
                    </a:r>
                    <a:r>
                      <a:rPr lang="fr-FR"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Feuil1!$A$2:$A$7</c:f>
              <c:strCache>
                <c:ptCount val="6"/>
                <c:pt idx="0">
                  <c:v>مهن صغرى</c:v>
                </c:pt>
                <c:pt idx="1">
                  <c:v>خدمات</c:v>
                </c:pt>
                <c:pt idx="2">
                  <c:v>فلاحة</c:v>
                </c:pt>
                <c:pt idx="3">
                  <c:v>ت,ظ,ع</c:v>
                </c:pt>
                <c:pt idx="4">
                  <c:v>صناعات تقليدية</c:v>
                </c:pt>
                <c:pt idx="5">
                  <c:v>تجارة</c:v>
                </c:pt>
              </c:strCache>
            </c:strRef>
          </c:cat>
          <c:val>
            <c:numRef>
              <c:f>Feuil1!$B$2:$B$7</c:f>
              <c:numCache>
                <c:formatCode>General</c:formatCode>
                <c:ptCount val="6"/>
                <c:pt idx="0">
                  <c:v>53</c:v>
                </c:pt>
                <c:pt idx="1">
                  <c:v>7</c:v>
                </c:pt>
                <c:pt idx="2">
                  <c:v>7</c:v>
                </c:pt>
                <c:pt idx="3">
                  <c:v>11</c:v>
                </c:pt>
                <c:pt idx="4">
                  <c:v>11</c:v>
                </c:pt>
                <c:pt idx="5">
                  <c:v>11</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توزيع القروض حسب الجنس </c:v>
                </c:pt>
              </c:strCache>
            </c:strRef>
          </c:tx>
          <c:explosion val="25"/>
          <c:dLbls>
            <c:dLbl>
              <c:idx val="0"/>
              <c:layout>
                <c:manualLayout>
                  <c:x val="-9.0510170603674542E-2"/>
                  <c:y val="-0.18192393530393441"/>
                </c:manualLayout>
              </c:layout>
              <c:tx>
                <c:rich>
                  <a:bodyPr/>
                  <a:lstStyle/>
                  <a:p>
                    <a:r>
                      <a:rPr lang="ar-TN" dirty="0" smtClean="0"/>
                      <a:t>85</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ar-TN" dirty="0" smtClean="0"/>
                      <a:t>15</a:t>
                    </a:r>
                    <a:r>
                      <a:rPr lang="fr-FR"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Feuil1!$A$2:$A$3</c:f>
              <c:strCache>
                <c:ptCount val="2"/>
                <c:pt idx="0">
                  <c:v>اناث</c:v>
                </c:pt>
                <c:pt idx="1">
                  <c:v>ذكور</c:v>
                </c:pt>
              </c:strCache>
            </c:strRef>
          </c:cat>
          <c:val>
            <c:numRef>
              <c:f>Feuil1!$B$2:$B$3</c:f>
              <c:numCache>
                <c:formatCode>General</c:formatCode>
                <c:ptCount val="2"/>
                <c:pt idx="0">
                  <c:v>79</c:v>
                </c:pt>
                <c:pt idx="1">
                  <c:v>21</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Feuil1!$B$1</c:f>
              <c:strCache>
                <c:ptCount val="1"/>
                <c:pt idx="0">
                  <c:v>Volume</c:v>
                </c:pt>
              </c:strCache>
            </c:strRef>
          </c:tx>
          <c:spPr>
            <a:ln w="28575">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2021/2022</c:v>
                </c:pt>
                <c:pt idx="1">
                  <c:v>2020/2021</c:v>
                </c:pt>
                <c:pt idx="2">
                  <c:v>2019/2020</c:v>
                </c:pt>
                <c:pt idx="3">
                  <c:v>2018/2019</c:v>
                </c:pt>
                <c:pt idx="4">
                  <c:v>2017/2018</c:v>
                </c:pt>
              </c:strCache>
            </c:strRef>
          </c:cat>
          <c:val>
            <c:numRef>
              <c:f>Feuil1!$B$2:$B$6</c:f>
              <c:numCache>
                <c:formatCode>General</c:formatCode>
                <c:ptCount val="5"/>
                <c:pt idx="0">
                  <c:v>62</c:v>
                </c:pt>
                <c:pt idx="1">
                  <c:v>51</c:v>
                </c:pt>
                <c:pt idx="2">
                  <c:v>60</c:v>
                </c:pt>
                <c:pt idx="3">
                  <c:v>61</c:v>
                </c:pt>
                <c:pt idx="4">
                  <c:v>30</c:v>
                </c:pt>
              </c:numCache>
            </c:numRef>
          </c:val>
        </c:ser>
        <c:ser>
          <c:idx val="1"/>
          <c:order val="1"/>
          <c:tx>
            <c:strRef>
              <c:f>Feuil1!$C$1</c:f>
              <c:strCache>
                <c:ptCount val="1"/>
                <c:pt idx="0">
                  <c:v>Colonne1</c:v>
                </c:pt>
              </c:strCache>
            </c:strRef>
          </c:tx>
          <c:spPr>
            <a:ln w="28575">
              <a:noFill/>
            </a:ln>
          </c:spPr>
          <c:invertIfNegative val="0"/>
          <c:cat>
            <c:strRef>
              <c:f>Feuil1!$A$2:$A$6</c:f>
              <c:strCache>
                <c:ptCount val="5"/>
                <c:pt idx="0">
                  <c:v>2021/2022</c:v>
                </c:pt>
                <c:pt idx="1">
                  <c:v>2020/2021</c:v>
                </c:pt>
                <c:pt idx="2">
                  <c:v>2019/2020</c:v>
                </c:pt>
                <c:pt idx="3">
                  <c:v>2018/2019</c:v>
                </c:pt>
                <c:pt idx="4">
                  <c:v>2017/2018</c:v>
                </c:pt>
              </c:strCache>
            </c:strRef>
          </c:cat>
          <c:val>
            <c:numRef>
              <c:f>Feuil1!$C$2:$C$6</c:f>
              <c:numCache>
                <c:formatCode>General</c:formatCode>
                <c:ptCount val="5"/>
              </c:numCache>
            </c:numRef>
          </c:val>
        </c:ser>
        <c:ser>
          <c:idx val="2"/>
          <c:order val="2"/>
          <c:tx>
            <c:strRef>
              <c:f>Feuil1!$D$1</c:f>
              <c:strCache>
                <c:ptCount val="1"/>
                <c:pt idx="0">
                  <c:v>Colonne2</c:v>
                </c:pt>
              </c:strCache>
            </c:strRef>
          </c:tx>
          <c:spPr>
            <a:ln w="28575">
              <a:noFill/>
            </a:ln>
          </c:spPr>
          <c:invertIfNegative val="0"/>
          <c:cat>
            <c:strRef>
              <c:f>Feuil1!$A$2:$A$6</c:f>
              <c:strCache>
                <c:ptCount val="5"/>
                <c:pt idx="0">
                  <c:v>2021/2022</c:v>
                </c:pt>
                <c:pt idx="1">
                  <c:v>2020/2021</c:v>
                </c:pt>
                <c:pt idx="2">
                  <c:v>2019/2020</c:v>
                </c:pt>
                <c:pt idx="3">
                  <c:v>2018/2019</c:v>
                </c:pt>
                <c:pt idx="4">
                  <c:v>2017/2018</c:v>
                </c:pt>
              </c:strCache>
            </c:strRef>
          </c:cat>
          <c:val>
            <c:numRef>
              <c:f>Feuil1!$D$2:$D$6</c:f>
              <c:numCache>
                <c:formatCode>General</c:formatCode>
                <c:ptCount val="5"/>
              </c:numCache>
            </c:numRef>
          </c:val>
        </c:ser>
        <c:ser>
          <c:idx val="3"/>
          <c:order val="3"/>
          <c:tx>
            <c:strRef>
              <c:f>Feuil1!$E$1</c:f>
              <c:strCache>
                <c:ptCount val="1"/>
                <c:pt idx="0">
                  <c:v>Colonne3</c:v>
                </c:pt>
              </c:strCache>
            </c:strRef>
          </c:tx>
          <c:spPr>
            <a:ln w="28575">
              <a:noFill/>
            </a:ln>
          </c:spPr>
          <c:invertIfNegative val="0"/>
          <c:cat>
            <c:strRef>
              <c:f>Feuil1!$A$2:$A$6</c:f>
              <c:strCache>
                <c:ptCount val="5"/>
                <c:pt idx="0">
                  <c:v>2021/2022</c:v>
                </c:pt>
                <c:pt idx="1">
                  <c:v>2020/2021</c:v>
                </c:pt>
                <c:pt idx="2">
                  <c:v>2019/2020</c:v>
                </c:pt>
                <c:pt idx="3">
                  <c:v>2018/2019</c:v>
                </c:pt>
                <c:pt idx="4">
                  <c:v>2017/2018</c:v>
                </c:pt>
              </c:strCache>
            </c:strRef>
          </c:cat>
          <c:val>
            <c:numRef>
              <c:f>Feuil1!$E$2:$E$6</c:f>
              <c:numCache>
                <c:formatCode>General</c:formatCode>
                <c:ptCount val="5"/>
              </c:numCache>
            </c:numRef>
          </c:val>
        </c:ser>
        <c:dLbls>
          <c:showLegendKey val="0"/>
          <c:showVal val="0"/>
          <c:showCatName val="0"/>
          <c:showSerName val="0"/>
          <c:showPercent val="0"/>
          <c:showBubbleSize val="0"/>
        </c:dLbls>
        <c:gapWidth val="150"/>
        <c:overlap val="100"/>
        <c:axId val="-1516336480"/>
        <c:axId val="-1516340832"/>
      </c:barChart>
      <c:catAx>
        <c:axId val="-1516336480"/>
        <c:scaling>
          <c:orientation val="minMax"/>
        </c:scaling>
        <c:delete val="0"/>
        <c:axPos val="l"/>
        <c:numFmt formatCode="General" sourceLinked="1"/>
        <c:majorTickMark val="out"/>
        <c:minorTickMark val="none"/>
        <c:tickLblPos val="nextTo"/>
        <c:crossAx val="-1516340832"/>
        <c:crosses val="autoZero"/>
        <c:auto val="1"/>
        <c:lblAlgn val="ctr"/>
        <c:lblOffset val="100"/>
        <c:noMultiLvlLbl val="0"/>
      </c:catAx>
      <c:valAx>
        <c:axId val="-1516340832"/>
        <c:scaling>
          <c:orientation val="minMax"/>
        </c:scaling>
        <c:delete val="0"/>
        <c:axPos val="b"/>
        <c:majorGridlines/>
        <c:numFmt formatCode="General" sourceLinked="1"/>
        <c:majorTickMark val="out"/>
        <c:minorTickMark val="none"/>
        <c:tickLblPos val="nextTo"/>
        <c:crossAx val="-15163364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Feuil1!$B$1</c:f>
              <c:strCache>
                <c:ptCount val="1"/>
                <c:pt idx="0">
                  <c:v>Série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2021/2022</c:v>
                </c:pt>
                <c:pt idx="1">
                  <c:v>2020/2021</c:v>
                </c:pt>
                <c:pt idx="2">
                  <c:v>2019/2020</c:v>
                </c:pt>
                <c:pt idx="3">
                  <c:v>2018/2019</c:v>
                </c:pt>
                <c:pt idx="4">
                  <c:v>2017/2018</c:v>
                </c:pt>
              </c:strCache>
            </c:strRef>
          </c:cat>
          <c:val>
            <c:numRef>
              <c:f>Feuil1!$B$2:$B$6</c:f>
              <c:numCache>
                <c:formatCode>General</c:formatCode>
                <c:ptCount val="5"/>
                <c:pt idx="0">
                  <c:v>1417</c:v>
                </c:pt>
                <c:pt idx="1">
                  <c:v>1136</c:v>
                </c:pt>
                <c:pt idx="2">
                  <c:v>1177</c:v>
                </c:pt>
                <c:pt idx="3">
                  <c:v>1245</c:v>
                </c:pt>
                <c:pt idx="4">
                  <c:v>885</c:v>
                </c:pt>
              </c:numCache>
            </c:numRef>
          </c:val>
        </c:ser>
        <c:ser>
          <c:idx val="1"/>
          <c:order val="1"/>
          <c:tx>
            <c:strRef>
              <c:f>Feuil1!$C$1</c:f>
              <c:strCache>
                <c:ptCount val="1"/>
                <c:pt idx="0">
                  <c:v>Colonne1</c:v>
                </c:pt>
              </c:strCache>
            </c:strRef>
          </c:tx>
          <c:invertIfNegative val="0"/>
          <c:cat>
            <c:strRef>
              <c:f>Feuil1!$A$2:$A$6</c:f>
              <c:strCache>
                <c:ptCount val="5"/>
                <c:pt idx="0">
                  <c:v>2021/2022</c:v>
                </c:pt>
                <c:pt idx="1">
                  <c:v>2020/2021</c:v>
                </c:pt>
                <c:pt idx="2">
                  <c:v>2019/2020</c:v>
                </c:pt>
                <c:pt idx="3">
                  <c:v>2018/2019</c:v>
                </c:pt>
                <c:pt idx="4">
                  <c:v>2017/2018</c:v>
                </c:pt>
              </c:strCache>
            </c:strRef>
          </c:cat>
          <c:val>
            <c:numRef>
              <c:f>Feuil1!$C$2:$C$6</c:f>
              <c:numCache>
                <c:formatCode>General</c:formatCode>
                <c:ptCount val="5"/>
              </c:numCache>
            </c:numRef>
          </c:val>
        </c:ser>
        <c:ser>
          <c:idx val="2"/>
          <c:order val="2"/>
          <c:tx>
            <c:strRef>
              <c:f>Feuil1!$D$1</c:f>
              <c:strCache>
                <c:ptCount val="1"/>
                <c:pt idx="0">
                  <c:v>Colonne2</c:v>
                </c:pt>
              </c:strCache>
            </c:strRef>
          </c:tx>
          <c:invertIfNegative val="0"/>
          <c:cat>
            <c:strRef>
              <c:f>Feuil1!$A$2:$A$6</c:f>
              <c:strCache>
                <c:ptCount val="5"/>
                <c:pt idx="0">
                  <c:v>2021/2022</c:v>
                </c:pt>
                <c:pt idx="1">
                  <c:v>2020/2021</c:v>
                </c:pt>
                <c:pt idx="2">
                  <c:v>2019/2020</c:v>
                </c:pt>
                <c:pt idx="3">
                  <c:v>2018/2019</c:v>
                </c:pt>
                <c:pt idx="4">
                  <c:v>2017/2018</c:v>
                </c:pt>
              </c:strCache>
            </c:strRef>
          </c:cat>
          <c:val>
            <c:numRef>
              <c:f>Feuil1!$D$2:$D$6</c:f>
              <c:numCache>
                <c:formatCode>General</c:formatCode>
                <c:ptCount val="5"/>
              </c:numCache>
            </c:numRef>
          </c:val>
        </c:ser>
        <c:dLbls>
          <c:showLegendKey val="0"/>
          <c:showVal val="0"/>
          <c:showCatName val="0"/>
          <c:showSerName val="0"/>
          <c:showPercent val="0"/>
          <c:showBubbleSize val="0"/>
        </c:dLbls>
        <c:gapWidth val="150"/>
        <c:shape val="box"/>
        <c:axId val="-1872263472"/>
        <c:axId val="-1872270544"/>
        <c:axId val="0"/>
      </c:bar3DChart>
      <c:catAx>
        <c:axId val="-1872263472"/>
        <c:scaling>
          <c:orientation val="minMax"/>
        </c:scaling>
        <c:delete val="0"/>
        <c:axPos val="l"/>
        <c:numFmt formatCode="General" sourceLinked="0"/>
        <c:majorTickMark val="out"/>
        <c:minorTickMark val="none"/>
        <c:tickLblPos val="nextTo"/>
        <c:crossAx val="-1872270544"/>
        <c:crosses val="autoZero"/>
        <c:auto val="1"/>
        <c:lblAlgn val="ctr"/>
        <c:lblOffset val="100"/>
        <c:noMultiLvlLbl val="0"/>
      </c:catAx>
      <c:valAx>
        <c:axId val="-1872270544"/>
        <c:scaling>
          <c:orientation val="minMax"/>
        </c:scaling>
        <c:delete val="0"/>
        <c:axPos val="b"/>
        <c:majorGridlines/>
        <c:numFmt formatCode="General" sourceLinked="1"/>
        <c:majorTickMark val="out"/>
        <c:minorTickMark val="none"/>
        <c:tickLblPos val="nextTo"/>
        <c:crossAx val="-187226347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explosion val="25"/>
          <c:dLbls>
            <c:dLbl>
              <c:idx val="0"/>
              <c:layout/>
              <c:tx>
                <c:rich>
                  <a:bodyPr/>
                  <a:lstStyle/>
                  <a:p>
                    <a:r>
                      <a:rPr lang="en-US" smtClean="0"/>
                      <a:t>77%</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17%</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عنف زوجي</c:v>
                </c:pt>
                <c:pt idx="1">
                  <c:v>عنف أسري</c:v>
                </c:pt>
                <c:pt idx="2">
                  <c:v>عنف عام</c:v>
                </c:pt>
              </c:strCache>
            </c:strRef>
          </c:cat>
          <c:val>
            <c:numRef>
              <c:f>Feuil1!$B$2:$B$4</c:f>
              <c:numCache>
                <c:formatCode>General</c:formatCode>
                <c:ptCount val="3"/>
                <c:pt idx="0">
                  <c:v>77</c:v>
                </c:pt>
                <c:pt idx="1">
                  <c:v>17</c:v>
                </c:pt>
                <c:pt idx="2">
                  <c:v>6</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1537863322641"/>
          <c:y val="3.7245554150575254E-2"/>
          <c:w val="0.47813004277243121"/>
          <c:h val="0.8693882384809597"/>
        </c:manualLayout>
      </c:layout>
      <c:doughnutChart>
        <c:varyColors val="1"/>
        <c:ser>
          <c:idx val="0"/>
          <c:order val="0"/>
          <c:tx>
            <c:strRef>
              <c:f>Feuil1!$B$1</c:f>
              <c:strCache>
                <c:ptCount val="1"/>
                <c:pt idx="0">
                  <c:v>اشكال العنف</c:v>
                </c:pt>
              </c:strCache>
            </c:strRef>
          </c:tx>
          <c:explosion val="25"/>
          <c:dLbls>
            <c:dLbl>
              <c:idx val="0"/>
              <c:layout/>
              <c:tx>
                <c:rich>
                  <a:bodyPr/>
                  <a:lstStyle/>
                  <a:p>
                    <a:r>
                      <a:rPr lang="en-US" dirty="0" smtClean="0"/>
                      <a:t>37%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31</a:t>
                    </a:r>
                    <a:r>
                      <a:rPr lang="en-US" sz="1800" b="0" i="0" u="none" strike="noStrike" baseline="0" smtClean="0"/>
                      <a:t>%</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25</a:t>
                    </a:r>
                    <a:r>
                      <a:rPr lang="en-US" sz="1800" b="0" i="0" u="none" strike="noStrike" baseline="0"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Feuil1!$A$2:$A$6</c:f>
              <c:strCache>
                <c:ptCount val="5"/>
                <c:pt idx="0">
                  <c:v>عنف متعدد الاشكال.</c:v>
                </c:pt>
                <c:pt idx="1">
                  <c:v>عنف معنوي ولفظي</c:v>
                </c:pt>
                <c:pt idx="2">
                  <c:v>عنف إقتصادي</c:v>
                </c:pt>
                <c:pt idx="3">
                  <c:v>عنف جنسي</c:v>
                </c:pt>
                <c:pt idx="4">
                  <c:v>عنف رقمي</c:v>
                </c:pt>
              </c:strCache>
            </c:strRef>
          </c:cat>
          <c:val>
            <c:numRef>
              <c:f>Feuil1!$B$2:$B$6</c:f>
              <c:numCache>
                <c:formatCode>General</c:formatCode>
                <c:ptCount val="5"/>
                <c:pt idx="0">
                  <c:v>37</c:v>
                </c:pt>
                <c:pt idx="1">
                  <c:v>31</c:v>
                </c:pt>
                <c:pt idx="2">
                  <c:v>25</c:v>
                </c:pt>
                <c:pt idx="3">
                  <c:v>5</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col"/>
        <c:grouping val="clustered"/>
        <c:varyColors val="0"/>
        <c:ser>
          <c:idx val="0"/>
          <c:order val="0"/>
          <c:tx>
            <c:strRef>
              <c:f>Feuil1!$B$1</c:f>
              <c:strCache>
                <c:ptCount val="1"/>
                <c:pt idx="0">
                  <c:v>Série 1</c:v>
                </c:pt>
              </c:strCache>
            </c:strRef>
          </c:tx>
          <c:invertIfNegative val="0"/>
          <c:dLbls>
            <c:dLbl>
              <c:idx val="0"/>
              <c:layout>
                <c:manualLayout>
                  <c:x val="-1.4145927120022591E-17"/>
                  <c:y val="0.1094352737748860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432098765432222E-3"/>
                  <c:y val="0.1122413064357795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432098765432222E-3"/>
                  <c:y val="0.12065940441846304"/>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5432098765432222E-3"/>
                  <c:y val="0.1010171757922015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629629629629671E-3"/>
                  <c:y val="9.821114313130707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2018</c:v>
                </c:pt>
                <c:pt idx="1">
                  <c:v>2019</c:v>
                </c:pt>
                <c:pt idx="2">
                  <c:v>2020</c:v>
                </c:pt>
                <c:pt idx="3">
                  <c:v>2021</c:v>
                </c:pt>
                <c:pt idx="4">
                  <c:v>2022</c:v>
                </c:pt>
              </c:numCache>
            </c:numRef>
          </c:cat>
          <c:val>
            <c:numRef>
              <c:f>Feuil1!$B$2:$B$6</c:f>
              <c:numCache>
                <c:formatCode>General</c:formatCode>
                <c:ptCount val="5"/>
                <c:pt idx="0">
                  <c:v>7</c:v>
                </c:pt>
                <c:pt idx="1">
                  <c:v>10</c:v>
                </c:pt>
                <c:pt idx="2">
                  <c:v>19</c:v>
                </c:pt>
                <c:pt idx="3">
                  <c:v>20</c:v>
                </c:pt>
                <c:pt idx="4">
                  <c:v>28</c:v>
                </c:pt>
              </c:numCache>
            </c:numRef>
          </c:val>
        </c:ser>
        <c:ser>
          <c:idx val="1"/>
          <c:order val="1"/>
          <c:tx>
            <c:strRef>
              <c:f>Feuil1!$C$1</c:f>
              <c:strCache>
                <c:ptCount val="1"/>
                <c:pt idx="0">
                  <c:v>Colonne1</c:v>
                </c:pt>
              </c:strCache>
            </c:strRef>
          </c:tx>
          <c:invertIfNegative val="0"/>
          <c:cat>
            <c:numRef>
              <c:f>Feuil1!$A$2:$A$6</c:f>
              <c:numCache>
                <c:formatCode>General</c:formatCode>
                <c:ptCount val="5"/>
                <c:pt idx="0">
                  <c:v>2018</c:v>
                </c:pt>
                <c:pt idx="1">
                  <c:v>2019</c:v>
                </c:pt>
                <c:pt idx="2">
                  <c:v>2020</c:v>
                </c:pt>
                <c:pt idx="3">
                  <c:v>2021</c:v>
                </c:pt>
                <c:pt idx="4">
                  <c:v>2022</c:v>
                </c:pt>
              </c:numCache>
            </c:numRef>
          </c:cat>
          <c:val>
            <c:numRef>
              <c:f>Feuil1!$C$2:$C$6</c:f>
              <c:numCache>
                <c:formatCode>General</c:formatCode>
                <c:ptCount val="5"/>
              </c:numCache>
            </c:numRef>
          </c:val>
        </c:ser>
        <c:ser>
          <c:idx val="2"/>
          <c:order val="2"/>
          <c:tx>
            <c:strRef>
              <c:f>Feuil1!$D$1</c:f>
              <c:strCache>
                <c:ptCount val="1"/>
                <c:pt idx="0">
                  <c:v>Colonne2</c:v>
                </c:pt>
              </c:strCache>
            </c:strRef>
          </c:tx>
          <c:invertIfNegative val="0"/>
          <c:cat>
            <c:numRef>
              <c:f>Feuil1!$A$2:$A$6</c:f>
              <c:numCache>
                <c:formatCode>General</c:formatCode>
                <c:ptCount val="5"/>
                <c:pt idx="0">
                  <c:v>2018</c:v>
                </c:pt>
                <c:pt idx="1">
                  <c:v>2019</c:v>
                </c:pt>
                <c:pt idx="2">
                  <c:v>2020</c:v>
                </c:pt>
                <c:pt idx="3">
                  <c:v>2021</c:v>
                </c:pt>
                <c:pt idx="4">
                  <c:v>2022</c:v>
                </c:pt>
              </c:numCache>
            </c:numRef>
          </c:cat>
          <c:val>
            <c:numRef>
              <c:f>Feuil1!$D$2:$D$6</c:f>
              <c:numCache>
                <c:formatCode>General</c:formatCode>
                <c:ptCount val="5"/>
              </c:numCache>
            </c:numRef>
          </c:val>
        </c:ser>
        <c:dLbls>
          <c:showLegendKey val="0"/>
          <c:showVal val="0"/>
          <c:showCatName val="0"/>
          <c:showSerName val="0"/>
          <c:showPercent val="0"/>
          <c:showBubbleSize val="0"/>
        </c:dLbls>
        <c:gapWidth val="150"/>
        <c:axId val="-1135369584"/>
        <c:axId val="-1135373936"/>
      </c:barChart>
      <c:catAx>
        <c:axId val="-1135369584"/>
        <c:scaling>
          <c:orientation val="minMax"/>
        </c:scaling>
        <c:delete val="0"/>
        <c:axPos val="b"/>
        <c:numFmt formatCode="General" sourceLinked="1"/>
        <c:majorTickMark val="out"/>
        <c:minorTickMark val="none"/>
        <c:tickLblPos val="nextTo"/>
        <c:crossAx val="-1135373936"/>
        <c:crosses val="autoZero"/>
        <c:auto val="1"/>
        <c:lblAlgn val="ctr"/>
        <c:lblOffset val="100"/>
        <c:noMultiLvlLbl val="0"/>
      </c:catAx>
      <c:valAx>
        <c:axId val="-1135373936"/>
        <c:scaling>
          <c:orientation val="minMax"/>
        </c:scaling>
        <c:delete val="0"/>
        <c:axPos val="l"/>
        <c:majorGridlines/>
        <c:numFmt formatCode="General" sourceLinked="1"/>
        <c:majorTickMark val="out"/>
        <c:minorTickMark val="none"/>
        <c:tickLblPos val="nextTo"/>
        <c:crossAx val="-113536958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ar-TN" dirty="0" smtClean="0"/>
              <a:t>مجالات التدخّل لفائدة المسنين</a:t>
            </a:r>
            <a:endParaRPr lang="ar-TN" dirty="0"/>
          </a:p>
        </c:rich>
      </c:tx>
      <c:layout>
        <c:manualLayout>
          <c:xMode val="edge"/>
          <c:yMode val="edge"/>
          <c:x val="0.33100685331000362"/>
          <c:y val="0"/>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مجالات التدخّل</c:v>
                </c:pt>
              </c:strCache>
            </c:strRef>
          </c:tx>
          <c:explosion val="25"/>
          <c:dLbls>
            <c:dLbl>
              <c:idx val="0"/>
              <c:tx>
                <c:rich>
                  <a:bodyPr/>
                  <a:lstStyle/>
                  <a:p>
                    <a:r>
                      <a:rPr lang="en-US" dirty="0" smtClean="0"/>
                      <a:t>58</a:t>
                    </a:r>
                    <a:r>
                      <a:rPr lang="fr-FR"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23%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Feuil1!$A$2:$A$5</c:f>
              <c:strCache>
                <c:ptCount val="4"/>
                <c:pt idx="0">
                  <c:v>تدخلات في مجال النهوض الإجتماعي </c:v>
                </c:pt>
                <c:pt idx="1">
                  <c:v>طلب مساعدات عينية / غذائيّة/ماليّة,</c:v>
                </c:pt>
                <c:pt idx="2">
                  <c:v>حلّ مشكل قانوني : نفقة</c:v>
                </c:pt>
                <c:pt idx="3">
                  <c:v>التدخّل للايداع بإحدى مراكز رعاية المسنين,</c:v>
                </c:pt>
              </c:strCache>
            </c:strRef>
          </c:cat>
          <c:val>
            <c:numRef>
              <c:f>Feuil1!$B$2:$B$5</c:f>
              <c:numCache>
                <c:formatCode>General</c:formatCode>
                <c:ptCount val="4"/>
                <c:pt idx="0">
                  <c:v>58</c:v>
                </c:pt>
                <c:pt idx="1">
                  <c:v>23</c:v>
                </c:pt>
                <c:pt idx="2">
                  <c:v>10</c:v>
                </c:pt>
                <c:pt idx="3">
                  <c:v>9</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endParaRPr lang="fr-FR" dirty="0" smtClean="0"/>
          </a:p>
          <a:p>
            <a:pPr>
              <a:defRPr/>
            </a:pPr>
            <a:endParaRPr lang="fr-FR" dirty="0" smtClean="0"/>
          </a:p>
          <a:p>
            <a:pPr>
              <a:defRPr/>
            </a:pPr>
            <a:r>
              <a:rPr lang="ar-TN" dirty="0" smtClean="0"/>
              <a:t>مجلات </a:t>
            </a:r>
            <a:r>
              <a:rPr lang="ar-TN" dirty="0" err="1" smtClean="0"/>
              <a:t>التحسيس</a:t>
            </a:r>
            <a:r>
              <a:rPr lang="ar-TN" dirty="0" smtClean="0"/>
              <a:t> والتوعيّة </a:t>
            </a:r>
            <a:endParaRPr lang="en-US"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dLbls>
            <c:dLbl>
              <c:idx val="0"/>
              <c:tx>
                <c:rich>
                  <a:bodyPr/>
                  <a:lstStyle/>
                  <a:p>
                    <a:r>
                      <a:rPr lang="en-US" smtClean="0"/>
                      <a:t>44</a:t>
                    </a:r>
                    <a:r>
                      <a:rPr lang="fr-FR" smtClean="0"/>
                      <a:t>%</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30%</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6274910080684525E-2"/>
                  <c:y val="4.5346150642415782E-2"/>
                </c:manualLayout>
              </c:layout>
              <c:tx>
                <c:rich>
                  <a:bodyPr/>
                  <a:lstStyle/>
                  <a:p>
                    <a:r>
                      <a:rPr lang="en-US" dirty="0" smtClean="0"/>
                      <a:t>26%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3"/>
                <c:pt idx="0">
                  <c:v>التقصي المبكر لسرطان الثدي </c:v>
                </c:pt>
                <c:pt idx="1">
                  <c:v>التربية الجنسية </c:v>
                </c:pt>
                <c:pt idx="2">
                  <c:v>الصحّة الإنجابيّة</c:v>
                </c:pt>
              </c:strCache>
            </c:strRef>
          </c:cat>
          <c:val>
            <c:numRef>
              <c:f>Feuil1!$B$2:$B$5</c:f>
              <c:numCache>
                <c:formatCode>General</c:formatCode>
                <c:ptCount val="4"/>
                <c:pt idx="0">
                  <c:v>44</c:v>
                </c:pt>
                <c:pt idx="1">
                  <c:v>30</c:v>
                </c:pt>
                <c:pt idx="2">
                  <c:v>26</c:v>
                </c:pt>
              </c:numCache>
            </c:numRef>
          </c:val>
        </c:ser>
        <c:dLbls>
          <c:showLegendKey val="0"/>
          <c:showVal val="0"/>
          <c:showCatName val="0"/>
          <c:showSerName val="0"/>
          <c:showPercent val="0"/>
          <c:showBubbleSize val="0"/>
          <c:showLeaderLines val="1"/>
        </c:dLbls>
      </c:pie3DChart>
    </c:plotArea>
    <c:legend>
      <c:legendPos val="r"/>
      <c:legendEntry>
        <c:idx val="3"/>
        <c:delete val="1"/>
      </c:legendEntry>
      <c:overlay val="0"/>
    </c:legend>
    <c:plotVisOnly val="1"/>
    <c:dispBlanksAs val="gap"/>
    <c:showDLblsOverMax val="0"/>
  </c:chart>
  <c:txPr>
    <a:bodyPr/>
    <a:lstStyle/>
    <a:p>
      <a:pPr>
        <a:defRPr sz="1800"/>
      </a:pPr>
      <a:endParaRPr lang="fr-FR"/>
    </a:p>
  </c:txPr>
  <c:externalData r:id="rId1">
    <c:autoUpdate val="0"/>
  </c:externalData>
</c:chartSpace>
</file>

<file path=ppt/diagrams/_rels/data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ata21.xml.rels><?xml version="1.0" encoding="UTF-8" standalone="yes"?>
<Relationships xmlns="http://schemas.openxmlformats.org/package/2006/relationships"><Relationship Id="rId1" Type="http://schemas.openxmlformats.org/officeDocument/2006/relationships/hyperlink" Target="https://www.facebook.com/hashtag/%D9%86%D9%84%D9%82%D8%AD%D9%88%D8%A7_%D9%86%D9%85%D9%86%D8%B9%D9%88%D8%A7?__eep__=6&amp;__cft__%5b0%5d=AZVBY57694465zmrqzmtuSQlCi6gUH_fmZ7tW7PAI6r6nTh0si9rAzZFFly4Ifw_ejExYE8Fp8FbVcti26S_7z8QoQbYsOIyDOzTtFQQcuBZ3-S55FhCbWnhlB8tDPXTFiU&amp;__tn__=*NK-R"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7904E-6699-45E3-AAE8-DEBAF3E337E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fr-FR"/>
        </a:p>
      </dgm:t>
    </dgm:pt>
    <dgm:pt modelId="{AE65E0A9-5B58-43EC-A7B5-C13457456C0E}">
      <dgm:prSet custT="1"/>
      <dgm:spPr/>
      <dgm:t>
        <a:bodyPr/>
        <a:lstStyle/>
        <a:p>
          <a:pPr algn="just" rtl="1"/>
          <a:r>
            <a:rPr lang="ar-TN" sz="2800" b="1" dirty="0" smtClean="0"/>
            <a:t>أولا</a:t>
          </a:r>
          <a:r>
            <a:rPr lang="ar-TN" sz="2800" dirty="0" smtClean="0"/>
            <a:t> :الوقوف على الانجازات التي حققها الاتحاد الوطني للمرأة التونسيّة خلال تلك المدة واستقراء ما ساهم منها في إضفاء مزيد من الدفع الإيجابي لمساره في النضال من أجل تكريس حقوق النساء في شتى المجالات وحتى يواكب  التحوّلات التي تعيشها البلاد.</a:t>
          </a:r>
          <a:endParaRPr lang="fr-FR" sz="2800" dirty="0"/>
        </a:p>
      </dgm:t>
    </dgm:pt>
    <dgm:pt modelId="{BFDABA30-453F-453F-87EB-D417A83B9E92}" type="parTrans" cxnId="{13F0AA8E-D567-4B18-BAF4-5EEF5B5B55F9}">
      <dgm:prSet/>
      <dgm:spPr/>
      <dgm:t>
        <a:bodyPr/>
        <a:lstStyle/>
        <a:p>
          <a:endParaRPr lang="fr-FR"/>
        </a:p>
      </dgm:t>
    </dgm:pt>
    <dgm:pt modelId="{BDF73576-9BE4-4309-9934-6A56E417CE76}" type="sibTrans" cxnId="{13F0AA8E-D567-4B18-BAF4-5EEF5B5B55F9}">
      <dgm:prSet/>
      <dgm:spPr/>
      <dgm:t>
        <a:bodyPr/>
        <a:lstStyle/>
        <a:p>
          <a:endParaRPr lang="fr-FR"/>
        </a:p>
      </dgm:t>
    </dgm:pt>
    <dgm:pt modelId="{65D9CDC8-D089-4ABA-9F63-53EE0361948E}">
      <dgm:prSet custT="1"/>
      <dgm:spPr/>
      <dgm:t>
        <a:bodyPr/>
        <a:lstStyle/>
        <a:p>
          <a:pPr algn="just" rtl="1"/>
          <a:r>
            <a:rPr lang="ar-TN" sz="2800" b="1" dirty="0" smtClean="0"/>
            <a:t>ثانيا:</a:t>
          </a:r>
          <a:r>
            <a:rPr lang="ar-TN" sz="2800" dirty="0" smtClean="0"/>
            <a:t> تشخيص الصعوبات التي واجهتها المنظّمة ومناضلاتنا لاستخلاص العبرة منها بهدف إيجاد الحلول المناسبة لتجاوزها في المستقبل.</a:t>
          </a:r>
          <a:endParaRPr lang="fr-FR" sz="2800" dirty="0"/>
        </a:p>
      </dgm:t>
    </dgm:pt>
    <dgm:pt modelId="{5D2216C9-1425-4A4C-9B37-7BE1E82C2F8F}" type="parTrans" cxnId="{B6476C1F-FC17-4B22-8872-4E6523907F66}">
      <dgm:prSet/>
      <dgm:spPr/>
      <dgm:t>
        <a:bodyPr/>
        <a:lstStyle/>
        <a:p>
          <a:endParaRPr lang="fr-FR"/>
        </a:p>
      </dgm:t>
    </dgm:pt>
    <dgm:pt modelId="{999BC3AC-73A7-48F3-BA0B-2F33C3B7FCBA}" type="sibTrans" cxnId="{B6476C1F-FC17-4B22-8872-4E6523907F66}">
      <dgm:prSet/>
      <dgm:spPr/>
      <dgm:t>
        <a:bodyPr/>
        <a:lstStyle/>
        <a:p>
          <a:endParaRPr lang="fr-FR"/>
        </a:p>
      </dgm:t>
    </dgm:pt>
    <dgm:pt modelId="{84514CFD-C0AE-4585-81B3-AA438251DCA4}" type="pres">
      <dgm:prSet presAssocID="{C907904E-6699-45E3-AAE8-DEBAF3E337ED}" presName="linear" presStyleCnt="0">
        <dgm:presLayoutVars>
          <dgm:dir/>
          <dgm:animLvl val="lvl"/>
          <dgm:resizeHandles val="exact"/>
        </dgm:presLayoutVars>
      </dgm:prSet>
      <dgm:spPr/>
      <dgm:t>
        <a:bodyPr/>
        <a:lstStyle/>
        <a:p>
          <a:endParaRPr lang="fr-FR"/>
        </a:p>
      </dgm:t>
    </dgm:pt>
    <dgm:pt modelId="{D8D0F4BD-4FA5-4699-8C40-7E36EA79B3CB}" type="pres">
      <dgm:prSet presAssocID="{AE65E0A9-5B58-43EC-A7B5-C13457456C0E}" presName="parentLin" presStyleCnt="0"/>
      <dgm:spPr/>
    </dgm:pt>
    <dgm:pt modelId="{9951B84E-3D2B-4AA4-9187-DBF4055A5F48}" type="pres">
      <dgm:prSet presAssocID="{AE65E0A9-5B58-43EC-A7B5-C13457456C0E}" presName="parentLeftMargin" presStyleLbl="node1" presStyleIdx="0" presStyleCnt="2"/>
      <dgm:spPr/>
      <dgm:t>
        <a:bodyPr/>
        <a:lstStyle/>
        <a:p>
          <a:endParaRPr lang="fr-FR"/>
        </a:p>
      </dgm:t>
    </dgm:pt>
    <dgm:pt modelId="{9A30358D-42A9-46DE-92DF-7BA25BEDFFD3}" type="pres">
      <dgm:prSet presAssocID="{AE65E0A9-5B58-43EC-A7B5-C13457456C0E}" presName="parentText" presStyleLbl="node1" presStyleIdx="0" presStyleCnt="2" custScaleY="226061">
        <dgm:presLayoutVars>
          <dgm:chMax val="0"/>
          <dgm:bulletEnabled val="1"/>
        </dgm:presLayoutVars>
      </dgm:prSet>
      <dgm:spPr/>
      <dgm:t>
        <a:bodyPr/>
        <a:lstStyle/>
        <a:p>
          <a:endParaRPr lang="fr-FR"/>
        </a:p>
      </dgm:t>
    </dgm:pt>
    <dgm:pt modelId="{B6FB4EB7-9706-45BC-9AEF-574B6D7E5AF4}" type="pres">
      <dgm:prSet presAssocID="{AE65E0A9-5B58-43EC-A7B5-C13457456C0E}" presName="negativeSpace" presStyleCnt="0"/>
      <dgm:spPr/>
    </dgm:pt>
    <dgm:pt modelId="{712B3E1D-DA31-47E4-B772-D65CF9A846DB}" type="pres">
      <dgm:prSet presAssocID="{AE65E0A9-5B58-43EC-A7B5-C13457456C0E}" presName="childText" presStyleLbl="conFgAcc1" presStyleIdx="0" presStyleCnt="2">
        <dgm:presLayoutVars>
          <dgm:bulletEnabled val="1"/>
        </dgm:presLayoutVars>
      </dgm:prSet>
      <dgm:spPr/>
    </dgm:pt>
    <dgm:pt modelId="{CBBFBFC8-04E2-483A-9BD0-6A6F4E09CF09}" type="pres">
      <dgm:prSet presAssocID="{BDF73576-9BE4-4309-9934-6A56E417CE76}" presName="spaceBetweenRectangles" presStyleCnt="0"/>
      <dgm:spPr/>
    </dgm:pt>
    <dgm:pt modelId="{D7CE354E-2F69-4C47-91C4-9FD09A84FAC8}" type="pres">
      <dgm:prSet presAssocID="{65D9CDC8-D089-4ABA-9F63-53EE0361948E}" presName="parentLin" presStyleCnt="0"/>
      <dgm:spPr/>
    </dgm:pt>
    <dgm:pt modelId="{1E45AD8A-0FAF-4287-B928-AA6984DA6C49}" type="pres">
      <dgm:prSet presAssocID="{65D9CDC8-D089-4ABA-9F63-53EE0361948E}" presName="parentLeftMargin" presStyleLbl="node1" presStyleIdx="0" presStyleCnt="2"/>
      <dgm:spPr/>
      <dgm:t>
        <a:bodyPr/>
        <a:lstStyle/>
        <a:p>
          <a:endParaRPr lang="fr-FR"/>
        </a:p>
      </dgm:t>
    </dgm:pt>
    <dgm:pt modelId="{CF04BD02-B8CB-418E-9BF5-05C3AEB00753}" type="pres">
      <dgm:prSet presAssocID="{65D9CDC8-D089-4ABA-9F63-53EE0361948E}" presName="parentText" presStyleLbl="node1" presStyleIdx="1" presStyleCnt="2" custScaleY="136666">
        <dgm:presLayoutVars>
          <dgm:chMax val="0"/>
          <dgm:bulletEnabled val="1"/>
        </dgm:presLayoutVars>
      </dgm:prSet>
      <dgm:spPr/>
      <dgm:t>
        <a:bodyPr/>
        <a:lstStyle/>
        <a:p>
          <a:endParaRPr lang="fr-FR"/>
        </a:p>
      </dgm:t>
    </dgm:pt>
    <dgm:pt modelId="{6A3A46CE-4991-4F3A-93FD-9B1699576895}" type="pres">
      <dgm:prSet presAssocID="{65D9CDC8-D089-4ABA-9F63-53EE0361948E}" presName="negativeSpace" presStyleCnt="0"/>
      <dgm:spPr/>
    </dgm:pt>
    <dgm:pt modelId="{8E13FEEB-FADF-42FC-94F8-9CF503DA5EE3}" type="pres">
      <dgm:prSet presAssocID="{65D9CDC8-D089-4ABA-9F63-53EE0361948E}" presName="childText" presStyleLbl="conFgAcc1" presStyleIdx="1" presStyleCnt="2">
        <dgm:presLayoutVars>
          <dgm:bulletEnabled val="1"/>
        </dgm:presLayoutVars>
      </dgm:prSet>
      <dgm:spPr/>
    </dgm:pt>
  </dgm:ptLst>
  <dgm:cxnLst>
    <dgm:cxn modelId="{D8E9EF48-A41A-4E1E-9DEF-DA435379EEBD}" type="presOf" srcId="{65D9CDC8-D089-4ABA-9F63-53EE0361948E}" destId="{CF04BD02-B8CB-418E-9BF5-05C3AEB00753}" srcOrd="1" destOrd="0" presId="urn:microsoft.com/office/officeart/2005/8/layout/list1"/>
    <dgm:cxn modelId="{9F48C80B-D3F0-44FA-AEC4-CF79A9D1BA7D}" type="presOf" srcId="{65D9CDC8-D089-4ABA-9F63-53EE0361948E}" destId="{1E45AD8A-0FAF-4287-B928-AA6984DA6C49}" srcOrd="0" destOrd="0" presId="urn:microsoft.com/office/officeart/2005/8/layout/list1"/>
    <dgm:cxn modelId="{13F0AA8E-D567-4B18-BAF4-5EEF5B5B55F9}" srcId="{C907904E-6699-45E3-AAE8-DEBAF3E337ED}" destId="{AE65E0A9-5B58-43EC-A7B5-C13457456C0E}" srcOrd="0" destOrd="0" parTransId="{BFDABA30-453F-453F-87EB-D417A83B9E92}" sibTransId="{BDF73576-9BE4-4309-9934-6A56E417CE76}"/>
    <dgm:cxn modelId="{CC1B8EE2-2E5F-4866-8451-19DC5BCDC18B}" type="presOf" srcId="{AE65E0A9-5B58-43EC-A7B5-C13457456C0E}" destId="{9A30358D-42A9-46DE-92DF-7BA25BEDFFD3}" srcOrd="1" destOrd="0" presId="urn:microsoft.com/office/officeart/2005/8/layout/list1"/>
    <dgm:cxn modelId="{B6476C1F-FC17-4B22-8872-4E6523907F66}" srcId="{C907904E-6699-45E3-AAE8-DEBAF3E337ED}" destId="{65D9CDC8-D089-4ABA-9F63-53EE0361948E}" srcOrd="1" destOrd="0" parTransId="{5D2216C9-1425-4A4C-9B37-7BE1E82C2F8F}" sibTransId="{999BC3AC-73A7-48F3-BA0B-2F33C3B7FCBA}"/>
    <dgm:cxn modelId="{B7D1112B-C168-4593-9E16-96ADE2FBACC1}" type="presOf" srcId="{AE65E0A9-5B58-43EC-A7B5-C13457456C0E}" destId="{9951B84E-3D2B-4AA4-9187-DBF4055A5F48}" srcOrd="0" destOrd="0" presId="urn:microsoft.com/office/officeart/2005/8/layout/list1"/>
    <dgm:cxn modelId="{613933AA-42EF-4D9B-8ACB-210FEE91C1F2}" type="presOf" srcId="{C907904E-6699-45E3-AAE8-DEBAF3E337ED}" destId="{84514CFD-C0AE-4585-81B3-AA438251DCA4}" srcOrd="0" destOrd="0" presId="urn:microsoft.com/office/officeart/2005/8/layout/list1"/>
    <dgm:cxn modelId="{77E3D35D-E64C-45BB-A1E8-3E15936BC283}" type="presParOf" srcId="{84514CFD-C0AE-4585-81B3-AA438251DCA4}" destId="{D8D0F4BD-4FA5-4699-8C40-7E36EA79B3CB}" srcOrd="0" destOrd="0" presId="urn:microsoft.com/office/officeart/2005/8/layout/list1"/>
    <dgm:cxn modelId="{A42F717F-88CF-4344-A876-27B6302CA808}" type="presParOf" srcId="{D8D0F4BD-4FA5-4699-8C40-7E36EA79B3CB}" destId="{9951B84E-3D2B-4AA4-9187-DBF4055A5F48}" srcOrd="0" destOrd="0" presId="urn:microsoft.com/office/officeart/2005/8/layout/list1"/>
    <dgm:cxn modelId="{0A5D8C0E-093D-4DE3-8840-EC28E00B3BBC}" type="presParOf" srcId="{D8D0F4BD-4FA5-4699-8C40-7E36EA79B3CB}" destId="{9A30358D-42A9-46DE-92DF-7BA25BEDFFD3}" srcOrd="1" destOrd="0" presId="urn:microsoft.com/office/officeart/2005/8/layout/list1"/>
    <dgm:cxn modelId="{694E25D3-22BF-4630-81FA-015CFFF23E85}" type="presParOf" srcId="{84514CFD-C0AE-4585-81B3-AA438251DCA4}" destId="{B6FB4EB7-9706-45BC-9AEF-574B6D7E5AF4}" srcOrd="1" destOrd="0" presId="urn:microsoft.com/office/officeart/2005/8/layout/list1"/>
    <dgm:cxn modelId="{56108493-1461-4E54-BD4F-3F82F0752F2D}" type="presParOf" srcId="{84514CFD-C0AE-4585-81B3-AA438251DCA4}" destId="{712B3E1D-DA31-47E4-B772-D65CF9A846DB}" srcOrd="2" destOrd="0" presId="urn:microsoft.com/office/officeart/2005/8/layout/list1"/>
    <dgm:cxn modelId="{B1C5252B-BA5C-41AB-BA62-7FF8CB53F9A5}" type="presParOf" srcId="{84514CFD-C0AE-4585-81B3-AA438251DCA4}" destId="{CBBFBFC8-04E2-483A-9BD0-6A6F4E09CF09}" srcOrd="3" destOrd="0" presId="urn:microsoft.com/office/officeart/2005/8/layout/list1"/>
    <dgm:cxn modelId="{0D1F6952-94B1-4867-9F47-51CBE90BBDEF}" type="presParOf" srcId="{84514CFD-C0AE-4585-81B3-AA438251DCA4}" destId="{D7CE354E-2F69-4C47-91C4-9FD09A84FAC8}" srcOrd="4" destOrd="0" presId="urn:microsoft.com/office/officeart/2005/8/layout/list1"/>
    <dgm:cxn modelId="{3B77332E-5BB5-4C8E-8A0D-E1DCB780967D}" type="presParOf" srcId="{D7CE354E-2F69-4C47-91C4-9FD09A84FAC8}" destId="{1E45AD8A-0FAF-4287-B928-AA6984DA6C49}" srcOrd="0" destOrd="0" presId="urn:microsoft.com/office/officeart/2005/8/layout/list1"/>
    <dgm:cxn modelId="{23BC7A9C-DD4E-4F13-B221-7C8035FB4994}" type="presParOf" srcId="{D7CE354E-2F69-4C47-91C4-9FD09A84FAC8}" destId="{CF04BD02-B8CB-418E-9BF5-05C3AEB00753}" srcOrd="1" destOrd="0" presId="urn:microsoft.com/office/officeart/2005/8/layout/list1"/>
    <dgm:cxn modelId="{E3BEB0CB-FA44-4AD8-A3CB-68062D95A0E1}" type="presParOf" srcId="{84514CFD-C0AE-4585-81B3-AA438251DCA4}" destId="{6A3A46CE-4991-4F3A-93FD-9B1699576895}" srcOrd="5" destOrd="0" presId="urn:microsoft.com/office/officeart/2005/8/layout/list1"/>
    <dgm:cxn modelId="{99984099-10EF-43B9-8654-FDF40C6A1592}" type="presParOf" srcId="{84514CFD-C0AE-4585-81B3-AA438251DCA4}" destId="{8E13FEEB-FADF-42FC-94F8-9CF503DA5EE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869912-133F-4C94-BE9B-E862DA12EE57}"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fr-FR"/>
        </a:p>
      </dgm:t>
    </dgm:pt>
    <dgm:pt modelId="{848740C4-D0C4-4341-84AB-262BED0C9D51}">
      <dgm:prSet phldrT="[Texte]"/>
      <dgm:spPr/>
      <dgm:t>
        <a:bodyPr/>
        <a:lstStyle/>
        <a:p>
          <a:r>
            <a:rPr lang="ar-TN" dirty="0" smtClean="0"/>
            <a:t>2018</a:t>
          </a:r>
          <a:endParaRPr lang="fr-FR" dirty="0"/>
        </a:p>
      </dgm:t>
    </dgm:pt>
    <dgm:pt modelId="{FB2A050A-DD43-47F4-AF1B-E9985A6A3BE0}" type="parTrans" cxnId="{C38D9554-C866-46A7-90FA-42E2775F1189}">
      <dgm:prSet/>
      <dgm:spPr/>
      <dgm:t>
        <a:bodyPr/>
        <a:lstStyle/>
        <a:p>
          <a:endParaRPr lang="fr-FR"/>
        </a:p>
      </dgm:t>
    </dgm:pt>
    <dgm:pt modelId="{BA3E6E14-23F5-4230-BEE5-2A80885BFE15}" type="sibTrans" cxnId="{C38D9554-C866-46A7-90FA-42E2775F1189}">
      <dgm:prSet/>
      <dgm:spPr/>
      <dgm:t>
        <a:bodyPr/>
        <a:lstStyle/>
        <a:p>
          <a:endParaRPr lang="fr-FR"/>
        </a:p>
      </dgm:t>
    </dgm:pt>
    <dgm:pt modelId="{F594E371-1B87-4369-B361-9968CD79E973}">
      <dgm:prSet phldrT="[Texte]"/>
      <dgm:spPr/>
      <dgm:t>
        <a:bodyPr/>
        <a:lstStyle/>
        <a:p>
          <a:pPr rtl="1"/>
          <a:r>
            <a:rPr lang="ar-TN" dirty="0" smtClean="0"/>
            <a:t>2343 متخرج</a:t>
          </a:r>
          <a:endParaRPr lang="fr-FR" dirty="0"/>
        </a:p>
      </dgm:t>
    </dgm:pt>
    <dgm:pt modelId="{8C7184CF-CD46-47AE-8119-32F41B8B33D2}" type="parTrans" cxnId="{E5CDDD71-B31A-4F50-A641-E21CE8BA0E52}">
      <dgm:prSet/>
      <dgm:spPr/>
      <dgm:t>
        <a:bodyPr/>
        <a:lstStyle/>
        <a:p>
          <a:endParaRPr lang="fr-FR"/>
        </a:p>
      </dgm:t>
    </dgm:pt>
    <dgm:pt modelId="{F4B73D2E-9860-4D27-A967-79D56F324F41}" type="sibTrans" cxnId="{E5CDDD71-B31A-4F50-A641-E21CE8BA0E52}">
      <dgm:prSet/>
      <dgm:spPr/>
      <dgm:t>
        <a:bodyPr/>
        <a:lstStyle/>
        <a:p>
          <a:endParaRPr lang="fr-FR"/>
        </a:p>
      </dgm:t>
    </dgm:pt>
    <dgm:pt modelId="{6950DE6C-59B0-4BEB-96D7-C000988EB7FC}">
      <dgm:prSet phldrT="[Texte]"/>
      <dgm:spPr/>
      <dgm:t>
        <a:bodyPr/>
        <a:lstStyle/>
        <a:p>
          <a:r>
            <a:rPr lang="ar-TN" dirty="0" smtClean="0"/>
            <a:t>2023</a:t>
          </a:r>
          <a:endParaRPr lang="fr-FR" dirty="0"/>
        </a:p>
      </dgm:t>
    </dgm:pt>
    <dgm:pt modelId="{311E082C-EEC4-4780-B4F1-3C163F9C275B}" type="parTrans" cxnId="{98655790-B6AB-4E6C-89E2-09B329AE785E}">
      <dgm:prSet/>
      <dgm:spPr/>
      <dgm:t>
        <a:bodyPr/>
        <a:lstStyle/>
        <a:p>
          <a:endParaRPr lang="fr-FR"/>
        </a:p>
      </dgm:t>
    </dgm:pt>
    <dgm:pt modelId="{66E6171A-C7AD-4FA2-9AAB-A611B711562F}" type="sibTrans" cxnId="{98655790-B6AB-4E6C-89E2-09B329AE785E}">
      <dgm:prSet/>
      <dgm:spPr/>
      <dgm:t>
        <a:bodyPr/>
        <a:lstStyle/>
        <a:p>
          <a:endParaRPr lang="fr-FR"/>
        </a:p>
      </dgm:t>
    </dgm:pt>
    <dgm:pt modelId="{68CC5389-6BEA-40FB-A312-1EDA1AE32B5F}">
      <dgm:prSet phldrT="[Texte]"/>
      <dgm:spPr/>
      <dgm:t>
        <a:bodyPr/>
        <a:lstStyle/>
        <a:p>
          <a:pPr rtl="1"/>
          <a:r>
            <a:rPr lang="ar-TN" dirty="0" smtClean="0"/>
            <a:t>4754 متخرج</a:t>
          </a:r>
          <a:endParaRPr lang="fr-FR" dirty="0"/>
        </a:p>
      </dgm:t>
    </dgm:pt>
    <dgm:pt modelId="{C2FA4C40-2164-43BD-A779-F96277864C9F}" type="parTrans" cxnId="{FC3290A3-2227-40BF-8736-98BB791065D0}">
      <dgm:prSet/>
      <dgm:spPr/>
      <dgm:t>
        <a:bodyPr/>
        <a:lstStyle/>
        <a:p>
          <a:endParaRPr lang="fr-FR"/>
        </a:p>
      </dgm:t>
    </dgm:pt>
    <dgm:pt modelId="{9A72D66F-7AA3-4DF0-B97D-F6B911DB570A}" type="sibTrans" cxnId="{FC3290A3-2227-40BF-8736-98BB791065D0}">
      <dgm:prSet/>
      <dgm:spPr/>
      <dgm:t>
        <a:bodyPr/>
        <a:lstStyle/>
        <a:p>
          <a:endParaRPr lang="fr-FR"/>
        </a:p>
      </dgm:t>
    </dgm:pt>
    <dgm:pt modelId="{218B28F2-9F0F-4DCE-88D5-EDADCB5CE429}" type="pres">
      <dgm:prSet presAssocID="{F6869912-133F-4C94-BE9B-E862DA12EE57}" presName="Name0" presStyleCnt="0">
        <dgm:presLayoutVars>
          <dgm:dir/>
          <dgm:animLvl val="lvl"/>
          <dgm:resizeHandles/>
        </dgm:presLayoutVars>
      </dgm:prSet>
      <dgm:spPr/>
      <dgm:t>
        <a:bodyPr/>
        <a:lstStyle/>
        <a:p>
          <a:endParaRPr lang="fr-FR"/>
        </a:p>
      </dgm:t>
    </dgm:pt>
    <dgm:pt modelId="{D9E7B34F-1729-4DF1-A036-EB614E7D8F31}" type="pres">
      <dgm:prSet presAssocID="{848740C4-D0C4-4341-84AB-262BED0C9D51}" presName="linNode" presStyleCnt="0"/>
      <dgm:spPr/>
    </dgm:pt>
    <dgm:pt modelId="{C268E729-A83A-4E19-9963-344AB9219AF2}" type="pres">
      <dgm:prSet presAssocID="{848740C4-D0C4-4341-84AB-262BED0C9D51}" presName="parentShp" presStyleLbl="node1" presStyleIdx="0" presStyleCnt="2">
        <dgm:presLayoutVars>
          <dgm:bulletEnabled val="1"/>
        </dgm:presLayoutVars>
      </dgm:prSet>
      <dgm:spPr/>
      <dgm:t>
        <a:bodyPr/>
        <a:lstStyle/>
        <a:p>
          <a:endParaRPr lang="fr-FR"/>
        </a:p>
      </dgm:t>
    </dgm:pt>
    <dgm:pt modelId="{F4B3A3A9-BCAF-437A-90E7-DE22CC3F4FD5}" type="pres">
      <dgm:prSet presAssocID="{848740C4-D0C4-4341-84AB-262BED0C9D51}" presName="childShp" presStyleLbl="bgAccFollowNode1" presStyleIdx="0" presStyleCnt="2">
        <dgm:presLayoutVars>
          <dgm:bulletEnabled val="1"/>
        </dgm:presLayoutVars>
      </dgm:prSet>
      <dgm:spPr/>
      <dgm:t>
        <a:bodyPr/>
        <a:lstStyle/>
        <a:p>
          <a:endParaRPr lang="fr-FR"/>
        </a:p>
      </dgm:t>
    </dgm:pt>
    <dgm:pt modelId="{90239E2A-2040-4ED6-A343-DB93BB2B3490}" type="pres">
      <dgm:prSet presAssocID="{BA3E6E14-23F5-4230-BEE5-2A80885BFE15}" presName="spacing" presStyleCnt="0"/>
      <dgm:spPr/>
    </dgm:pt>
    <dgm:pt modelId="{32BA6AFA-BA0D-4D50-A815-2C952E62E156}" type="pres">
      <dgm:prSet presAssocID="{6950DE6C-59B0-4BEB-96D7-C000988EB7FC}" presName="linNode" presStyleCnt="0"/>
      <dgm:spPr/>
    </dgm:pt>
    <dgm:pt modelId="{943A72E3-C5FA-4E9E-BDC0-CDB133741C3A}" type="pres">
      <dgm:prSet presAssocID="{6950DE6C-59B0-4BEB-96D7-C000988EB7FC}" presName="parentShp" presStyleLbl="node1" presStyleIdx="1" presStyleCnt="2">
        <dgm:presLayoutVars>
          <dgm:bulletEnabled val="1"/>
        </dgm:presLayoutVars>
      </dgm:prSet>
      <dgm:spPr/>
      <dgm:t>
        <a:bodyPr/>
        <a:lstStyle/>
        <a:p>
          <a:endParaRPr lang="fr-FR"/>
        </a:p>
      </dgm:t>
    </dgm:pt>
    <dgm:pt modelId="{E79AD3B0-AE0A-439D-90E7-B81D4623A33B}" type="pres">
      <dgm:prSet presAssocID="{6950DE6C-59B0-4BEB-96D7-C000988EB7FC}" presName="childShp" presStyleLbl="bgAccFollowNode1" presStyleIdx="1" presStyleCnt="2" custLinFactNeighborX="33681" custLinFactNeighborY="-11889">
        <dgm:presLayoutVars>
          <dgm:bulletEnabled val="1"/>
        </dgm:presLayoutVars>
      </dgm:prSet>
      <dgm:spPr/>
      <dgm:t>
        <a:bodyPr/>
        <a:lstStyle/>
        <a:p>
          <a:endParaRPr lang="fr-FR"/>
        </a:p>
      </dgm:t>
    </dgm:pt>
  </dgm:ptLst>
  <dgm:cxnLst>
    <dgm:cxn modelId="{C38D9554-C866-46A7-90FA-42E2775F1189}" srcId="{F6869912-133F-4C94-BE9B-E862DA12EE57}" destId="{848740C4-D0C4-4341-84AB-262BED0C9D51}" srcOrd="0" destOrd="0" parTransId="{FB2A050A-DD43-47F4-AF1B-E9985A6A3BE0}" sibTransId="{BA3E6E14-23F5-4230-BEE5-2A80885BFE15}"/>
    <dgm:cxn modelId="{4746999D-9FEB-4670-88FE-44315BBEB5F0}" type="presOf" srcId="{F6869912-133F-4C94-BE9B-E862DA12EE57}" destId="{218B28F2-9F0F-4DCE-88D5-EDADCB5CE429}" srcOrd="0" destOrd="0" presId="urn:microsoft.com/office/officeart/2005/8/layout/vList6"/>
    <dgm:cxn modelId="{E5CDDD71-B31A-4F50-A641-E21CE8BA0E52}" srcId="{848740C4-D0C4-4341-84AB-262BED0C9D51}" destId="{F594E371-1B87-4369-B361-9968CD79E973}" srcOrd="0" destOrd="0" parTransId="{8C7184CF-CD46-47AE-8119-32F41B8B33D2}" sibTransId="{F4B73D2E-9860-4D27-A967-79D56F324F41}"/>
    <dgm:cxn modelId="{6709B679-CFB9-4395-8692-EA137D9C9943}" type="presOf" srcId="{848740C4-D0C4-4341-84AB-262BED0C9D51}" destId="{C268E729-A83A-4E19-9963-344AB9219AF2}" srcOrd="0" destOrd="0" presId="urn:microsoft.com/office/officeart/2005/8/layout/vList6"/>
    <dgm:cxn modelId="{E8E17828-CCAC-4648-BEB6-95EE2AD93016}" type="presOf" srcId="{68CC5389-6BEA-40FB-A312-1EDA1AE32B5F}" destId="{E79AD3B0-AE0A-439D-90E7-B81D4623A33B}" srcOrd="0" destOrd="0" presId="urn:microsoft.com/office/officeart/2005/8/layout/vList6"/>
    <dgm:cxn modelId="{FC3290A3-2227-40BF-8736-98BB791065D0}" srcId="{6950DE6C-59B0-4BEB-96D7-C000988EB7FC}" destId="{68CC5389-6BEA-40FB-A312-1EDA1AE32B5F}" srcOrd="0" destOrd="0" parTransId="{C2FA4C40-2164-43BD-A779-F96277864C9F}" sibTransId="{9A72D66F-7AA3-4DF0-B97D-F6B911DB570A}"/>
    <dgm:cxn modelId="{03E93B57-D0B0-45A2-B26A-748A0F3B4DA9}" type="presOf" srcId="{6950DE6C-59B0-4BEB-96D7-C000988EB7FC}" destId="{943A72E3-C5FA-4E9E-BDC0-CDB133741C3A}" srcOrd="0" destOrd="0" presId="urn:microsoft.com/office/officeart/2005/8/layout/vList6"/>
    <dgm:cxn modelId="{98655790-B6AB-4E6C-89E2-09B329AE785E}" srcId="{F6869912-133F-4C94-BE9B-E862DA12EE57}" destId="{6950DE6C-59B0-4BEB-96D7-C000988EB7FC}" srcOrd="1" destOrd="0" parTransId="{311E082C-EEC4-4780-B4F1-3C163F9C275B}" sibTransId="{66E6171A-C7AD-4FA2-9AAB-A611B711562F}"/>
    <dgm:cxn modelId="{B2952145-A322-460C-B7ED-30AF4055F3C0}" type="presOf" srcId="{F594E371-1B87-4369-B361-9968CD79E973}" destId="{F4B3A3A9-BCAF-437A-90E7-DE22CC3F4FD5}" srcOrd="0" destOrd="0" presId="urn:microsoft.com/office/officeart/2005/8/layout/vList6"/>
    <dgm:cxn modelId="{CA908A2C-612B-4CAE-88E9-55A1E327B859}" type="presParOf" srcId="{218B28F2-9F0F-4DCE-88D5-EDADCB5CE429}" destId="{D9E7B34F-1729-4DF1-A036-EB614E7D8F31}" srcOrd="0" destOrd="0" presId="urn:microsoft.com/office/officeart/2005/8/layout/vList6"/>
    <dgm:cxn modelId="{79116E65-C090-447B-AC03-54178DD80803}" type="presParOf" srcId="{D9E7B34F-1729-4DF1-A036-EB614E7D8F31}" destId="{C268E729-A83A-4E19-9963-344AB9219AF2}" srcOrd="0" destOrd="0" presId="urn:microsoft.com/office/officeart/2005/8/layout/vList6"/>
    <dgm:cxn modelId="{C6FB973F-0051-4938-ACDF-76A44A4BD86C}" type="presParOf" srcId="{D9E7B34F-1729-4DF1-A036-EB614E7D8F31}" destId="{F4B3A3A9-BCAF-437A-90E7-DE22CC3F4FD5}" srcOrd="1" destOrd="0" presId="urn:microsoft.com/office/officeart/2005/8/layout/vList6"/>
    <dgm:cxn modelId="{CA65FBE5-DF63-43C1-943B-5009B7EB217D}" type="presParOf" srcId="{218B28F2-9F0F-4DCE-88D5-EDADCB5CE429}" destId="{90239E2A-2040-4ED6-A343-DB93BB2B3490}" srcOrd="1" destOrd="0" presId="urn:microsoft.com/office/officeart/2005/8/layout/vList6"/>
    <dgm:cxn modelId="{34ED2360-E301-4437-BF75-A67A3C5CF847}" type="presParOf" srcId="{218B28F2-9F0F-4DCE-88D5-EDADCB5CE429}" destId="{32BA6AFA-BA0D-4D50-A815-2C952E62E156}" srcOrd="2" destOrd="0" presId="urn:microsoft.com/office/officeart/2005/8/layout/vList6"/>
    <dgm:cxn modelId="{BCF144FA-F23F-4652-B52A-E929B5D84CA3}" type="presParOf" srcId="{32BA6AFA-BA0D-4D50-A815-2C952E62E156}" destId="{943A72E3-C5FA-4E9E-BDC0-CDB133741C3A}" srcOrd="0" destOrd="0" presId="urn:microsoft.com/office/officeart/2005/8/layout/vList6"/>
    <dgm:cxn modelId="{66AF0E20-AAD8-4CE3-AF45-7547F87492E5}" type="presParOf" srcId="{32BA6AFA-BA0D-4D50-A815-2C952E62E156}" destId="{E79AD3B0-AE0A-439D-90E7-B81D4623A33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F20A24-0A20-4449-B461-49845B9360C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fr-FR"/>
        </a:p>
      </dgm:t>
    </dgm:pt>
    <dgm:pt modelId="{F115D262-8785-438C-B9DA-49ABDBDBCEDB}">
      <dgm:prSet custT="1"/>
      <dgm:spPr/>
      <dgm:t>
        <a:bodyPr/>
        <a:lstStyle/>
        <a:p>
          <a:pPr algn="just" rtl="1">
            <a:lnSpc>
              <a:spcPct val="150000"/>
            </a:lnSpc>
          </a:pPr>
          <a:r>
            <a:rPr lang="ar-TN" sz="1400" b="0" i="0" dirty="0" smtClean="0">
              <a:solidFill>
                <a:schemeClr val="tx1"/>
              </a:solidFill>
            </a:rPr>
            <a:t> 2023 :استرجاع مقر لدار المرأة 13 أوت 1956 </a:t>
          </a:r>
          <a:r>
            <a:rPr lang="ar-TN" sz="1400" b="0" i="0" dirty="0" err="1" smtClean="0">
              <a:solidFill>
                <a:schemeClr val="tx1"/>
              </a:solidFill>
            </a:rPr>
            <a:t>صفاقس</a:t>
          </a:r>
          <a:r>
            <a:rPr lang="ar-TN" sz="1400" b="0" i="0" dirty="0" smtClean="0">
              <a:solidFill>
                <a:schemeClr val="tx1"/>
              </a:solidFill>
            </a:rPr>
            <a:t> المدينة ”الربض ” مركز تكوين فصالة /خياطة /الحلويات والمرطبات...</a:t>
          </a:r>
          <a:endParaRPr lang="ar-TN" sz="2400" b="0" i="0" dirty="0"/>
        </a:p>
      </dgm:t>
    </dgm:pt>
    <dgm:pt modelId="{8B4C04C4-C00F-4615-88BE-2F7DEDCB3555}" type="parTrans" cxnId="{E12ECCAC-C116-43D0-BDC5-6478E0F8EFB6}">
      <dgm:prSet/>
      <dgm:spPr/>
      <dgm:t>
        <a:bodyPr/>
        <a:lstStyle/>
        <a:p>
          <a:endParaRPr lang="fr-FR"/>
        </a:p>
      </dgm:t>
    </dgm:pt>
    <dgm:pt modelId="{FDA09055-5728-4764-A524-AB0F069D184E}" type="sibTrans" cxnId="{E12ECCAC-C116-43D0-BDC5-6478E0F8EFB6}">
      <dgm:prSet/>
      <dgm:spPr/>
      <dgm:t>
        <a:bodyPr/>
        <a:lstStyle/>
        <a:p>
          <a:endParaRPr lang="fr-FR"/>
        </a:p>
      </dgm:t>
    </dgm:pt>
    <dgm:pt modelId="{5AFAF275-EE94-439C-AA0F-E4A1FCC590C4}">
      <dgm:prSet custT="1"/>
      <dgm:spPr/>
      <dgm:t>
        <a:bodyPr/>
        <a:lstStyle/>
        <a:p>
          <a:pPr algn="just" rtl="1">
            <a:lnSpc>
              <a:spcPct val="150000"/>
            </a:lnSpc>
          </a:pPr>
          <a:r>
            <a:rPr lang="ar-TN" sz="1400" b="0" i="0" dirty="0" smtClean="0">
              <a:solidFill>
                <a:schemeClr val="tx1"/>
              </a:solidFill>
            </a:rPr>
            <a:t> مركز التكوين </a:t>
          </a:r>
          <a:r>
            <a:rPr lang="ar-TN" sz="1400" b="0" i="0" dirty="0" err="1" smtClean="0">
              <a:solidFill>
                <a:schemeClr val="tx1"/>
              </a:solidFill>
            </a:rPr>
            <a:t>الفلاحي</a:t>
          </a:r>
          <a:r>
            <a:rPr lang="ar-TN" sz="1400" b="0" i="0" dirty="0" smtClean="0">
              <a:solidFill>
                <a:schemeClr val="tx1"/>
              </a:solidFill>
            </a:rPr>
            <a:t> العصري </a:t>
          </a:r>
          <a:r>
            <a:rPr lang="ar-TN" sz="1400" b="0" i="0" dirty="0" err="1" smtClean="0">
              <a:solidFill>
                <a:schemeClr val="tx1"/>
              </a:solidFill>
            </a:rPr>
            <a:t>بشبدة</a:t>
          </a:r>
          <a:r>
            <a:rPr lang="ar-TN" sz="1400" b="0" i="0" dirty="0" smtClean="0">
              <a:solidFill>
                <a:schemeClr val="tx1"/>
              </a:solidFill>
            </a:rPr>
            <a:t> للاتحاد الوطني للمرأة التونسيّة الذي عرف تغييرات هامة على مستوى البنية التحتية وطبيعة الأنشطة ومجالات العمل داخله حتى بات قطب إشعاع على الجهة وكلّ الولايات ووجهة العديد من الفاعلين في المجال </a:t>
          </a:r>
          <a:r>
            <a:rPr lang="ar-TN" sz="1400" b="0" i="0" dirty="0" err="1" smtClean="0">
              <a:solidFill>
                <a:schemeClr val="tx1"/>
              </a:solidFill>
            </a:rPr>
            <a:t>الفلاحي</a:t>
          </a:r>
          <a:r>
            <a:rPr lang="ar-TN" sz="1400" b="0" i="0" dirty="0" smtClean="0">
              <a:solidFill>
                <a:schemeClr val="tx1"/>
              </a:solidFill>
            </a:rPr>
            <a:t> و البيولوجي وحماية المحيط والحفاظ على المياه والبذور المحلية. </a:t>
          </a:r>
        </a:p>
        <a:p>
          <a:pPr algn="just" rtl="1">
            <a:lnSpc>
              <a:spcPct val="150000"/>
            </a:lnSpc>
          </a:pPr>
          <a:r>
            <a:rPr lang="ar-TN" sz="1400" b="0" i="0" dirty="0" smtClean="0">
              <a:solidFill>
                <a:schemeClr val="tx1"/>
              </a:solidFill>
            </a:rPr>
            <a:t>هذا انعكس على دوره الأكاديمي والتكويني واستقطاب العديد من الشخصيات الدولية والوطنيّة وتنوّع الشركاء .</a:t>
          </a:r>
          <a:endParaRPr lang="ar-TN" sz="1400" dirty="0"/>
        </a:p>
      </dgm:t>
    </dgm:pt>
    <dgm:pt modelId="{FA1CE951-B0AE-4B28-A334-06CBF41670B0}" type="parTrans" cxnId="{48BC7936-AAF8-4222-9F29-8DE602C2153E}">
      <dgm:prSet/>
      <dgm:spPr/>
      <dgm:t>
        <a:bodyPr/>
        <a:lstStyle/>
        <a:p>
          <a:endParaRPr lang="fr-FR"/>
        </a:p>
      </dgm:t>
    </dgm:pt>
    <dgm:pt modelId="{DF7BD76A-19CF-4EA2-8220-2D8E3DC8E900}" type="sibTrans" cxnId="{48BC7936-AAF8-4222-9F29-8DE602C2153E}">
      <dgm:prSet/>
      <dgm:spPr/>
      <dgm:t>
        <a:bodyPr/>
        <a:lstStyle/>
        <a:p>
          <a:endParaRPr lang="fr-FR"/>
        </a:p>
      </dgm:t>
    </dgm:pt>
    <dgm:pt modelId="{AF33F451-7A08-42C1-83F8-5B009B651AD2}">
      <dgm:prSet custT="1"/>
      <dgm:spPr/>
      <dgm:t>
        <a:bodyPr/>
        <a:lstStyle/>
        <a:p>
          <a:pPr algn="just" rtl="1"/>
          <a:r>
            <a:rPr lang="ar-TN" sz="1600" b="0" i="0" dirty="0" smtClean="0">
              <a:solidFill>
                <a:schemeClr val="tx1"/>
              </a:solidFill>
            </a:rPr>
            <a:t>2023: فضاء "</a:t>
          </a:r>
          <a:r>
            <a:rPr lang="ar-TN" sz="1600" b="0" i="0" dirty="0" err="1" smtClean="0">
              <a:solidFill>
                <a:schemeClr val="tx1"/>
              </a:solidFill>
            </a:rPr>
            <a:t>للا</a:t>
          </a:r>
          <a:r>
            <a:rPr lang="ar-TN" sz="1600" b="0" i="0" dirty="0" smtClean="0">
              <a:solidFill>
                <a:schemeClr val="tx1"/>
              </a:solidFill>
            </a:rPr>
            <a:t> الحاذقة" لتسويق وترويج منتجات النساء الحرفيات عن بعد بتركيز منصة الكترونية للبيع عن بعد </a:t>
          </a:r>
        </a:p>
        <a:p>
          <a:pPr algn="just" rtl="1"/>
          <a:r>
            <a:rPr lang="ar-TN" sz="1600" b="0" i="0" dirty="0" smtClean="0">
              <a:solidFill>
                <a:schemeClr val="tx1"/>
              </a:solidFill>
            </a:rPr>
            <a:t>من إنشاء الاتحاد الوطني للمرأة التونسية </a:t>
          </a:r>
          <a:r>
            <a:rPr lang="ar-TN" sz="1600" b="0" i="0" dirty="0" err="1" smtClean="0">
              <a:solidFill>
                <a:schemeClr val="tx1"/>
              </a:solidFill>
            </a:rPr>
            <a:t>و</a:t>
          </a:r>
          <a:r>
            <a:rPr lang="ar-TN" sz="1600" b="0" i="0" dirty="0" smtClean="0">
              <a:solidFill>
                <a:schemeClr val="tx1"/>
              </a:solidFill>
            </a:rPr>
            <a:t> </a:t>
          </a:r>
          <a:r>
            <a:rPr lang="ar-TN" sz="1600" b="0" i="0" dirty="0" err="1" smtClean="0">
              <a:solidFill>
                <a:schemeClr val="tx1"/>
              </a:solidFill>
            </a:rPr>
            <a:t>الكنفدرالية</a:t>
          </a:r>
          <a:r>
            <a:rPr lang="ar-TN" sz="1600" b="0" i="0" dirty="0" smtClean="0">
              <a:solidFill>
                <a:schemeClr val="tx1"/>
              </a:solidFill>
            </a:rPr>
            <a:t> الألمانية لتعليم الكبار .</a:t>
          </a:r>
        </a:p>
      </dgm:t>
    </dgm:pt>
    <dgm:pt modelId="{41A21610-AEF3-4A1E-A92F-499D9BCFB5C3}" type="parTrans" cxnId="{501D3B53-4457-4966-B183-8F9753DF19A8}">
      <dgm:prSet/>
      <dgm:spPr/>
      <dgm:t>
        <a:bodyPr/>
        <a:lstStyle/>
        <a:p>
          <a:endParaRPr lang="fr-FR"/>
        </a:p>
      </dgm:t>
    </dgm:pt>
    <dgm:pt modelId="{C513A9B3-EC4B-4D41-AF83-F14DC50558A3}" type="sibTrans" cxnId="{501D3B53-4457-4966-B183-8F9753DF19A8}">
      <dgm:prSet/>
      <dgm:spPr/>
      <dgm:t>
        <a:bodyPr/>
        <a:lstStyle/>
        <a:p>
          <a:endParaRPr lang="fr-FR"/>
        </a:p>
      </dgm:t>
    </dgm:pt>
    <dgm:pt modelId="{2B62035C-B1E9-4145-8550-593158E07D31}" type="pres">
      <dgm:prSet presAssocID="{68F20A24-0A20-4449-B461-49845B9360C9}" presName="linear" presStyleCnt="0">
        <dgm:presLayoutVars>
          <dgm:dir/>
          <dgm:resizeHandles val="exact"/>
        </dgm:presLayoutVars>
      </dgm:prSet>
      <dgm:spPr/>
      <dgm:t>
        <a:bodyPr/>
        <a:lstStyle/>
        <a:p>
          <a:endParaRPr lang="fr-FR"/>
        </a:p>
      </dgm:t>
    </dgm:pt>
    <dgm:pt modelId="{D1631315-DB9B-4452-8959-0BF87856F157}" type="pres">
      <dgm:prSet presAssocID="{AF33F451-7A08-42C1-83F8-5B009B651AD2}" presName="comp" presStyleCnt="0"/>
      <dgm:spPr/>
    </dgm:pt>
    <dgm:pt modelId="{13E22404-0411-48EA-B24A-E9BB507BD17F}" type="pres">
      <dgm:prSet presAssocID="{AF33F451-7A08-42C1-83F8-5B009B651AD2}" presName="box" presStyleLbl="node1" presStyleIdx="0" presStyleCnt="3" custScaleY="342653" custLinFactNeighborX="520" custLinFactNeighborY="-2309"/>
      <dgm:spPr/>
      <dgm:t>
        <a:bodyPr/>
        <a:lstStyle/>
        <a:p>
          <a:endParaRPr lang="fr-FR"/>
        </a:p>
      </dgm:t>
    </dgm:pt>
    <dgm:pt modelId="{5FFBCF40-119F-4C99-8282-FA9F3A55E911}" type="pres">
      <dgm:prSet presAssocID="{AF33F451-7A08-42C1-83F8-5B009B651AD2}" presName="img" presStyleLbl="fgImgPlace1" presStyleIdx="0" presStyleCnt="3" custScaleY="634325"/>
      <dgm:spPr>
        <a:blipFill rotWithShape="0">
          <a:blip xmlns:r="http://schemas.openxmlformats.org/officeDocument/2006/relationships" r:embed="rId1"/>
          <a:stretch>
            <a:fillRect/>
          </a:stretch>
        </a:blipFill>
      </dgm:spPr>
      <dgm:t>
        <a:bodyPr/>
        <a:lstStyle/>
        <a:p>
          <a:endParaRPr lang="fr-FR"/>
        </a:p>
      </dgm:t>
    </dgm:pt>
    <dgm:pt modelId="{68E4B1AA-BF4F-4908-B1A1-C28DA8EFDE74}" type="pres">
      <dgm:prSet presAssocID="{AF33F451-7A08-42C1-83F8-5B009B651AD2}" presName="text" presStyleLbl="node1" presStyleIdx="0" presStyleCnt="3">
        <dgm:presLayoutVars>
          <dgm:bulletEnabled val="1"/>
        </dgm:presLayoutVars>
      </dgm:prSet>
      <dgm:spPr/>
      <dgm:t>
        <a:bodyPr/>
        <a:lstStyle/>
        <a:p>
          <a:endParaRPr lang="fr-FR"/>
        </a:p>
      </dgm:t>
    </dgm:pt>
    <dgm:pt modelId="{0A0A9E89-6B8D-455F-A6B8-72F9D72A62D5}" type="pres">
      <dgm:prSet presAssocID="{C513A9B3-EC4B-4D41-AF83-F14DC50558A3}" presName="spacer" presStyleCnt="0"/>
      <dgm:spPr/>
    </dgm:pt>
    <dgm:pt modelId="{4CF746C2-3EED-4E37-B513-D07244DFF202}" type="pres">
      <dgm:prSet presAssocID="{5AFAF275-EE94-439C-AA0F-E4A1FCC590C4}" presName="comp" presStyleCnt="0"/>
      <dgm:spPr/>
    </dgm:pt>
    <dgm:pt modelId="{FA2B2595-D5D0-435D-B5A1-5CEEF48078A2}" type="pres">
      <dgm:prSet presAssocID="{5AFAF275-EE94-439C-AA0F-E4A1FCC590C4}" presName="box" presStyleLbl="node1" presStyleIdx="1" presStyleCnt="3" custScaleY="630239"/>
      <dgm:spPr/>
      <dgm:t>
        <a:bodyPr/>
        <a:lstStyle/>
        <a:p>
          <a:endParaRPr lang="fr-FR"/>
        </a:p>
      </dgm:t>
    </dgm:pt>
    <dgm:pt modelId="{623BF77A-6FCD-487C-A040-F3B06BD927EF}" type="pres">
      <dgm:prSet presAssocID="{5AFAF275-EE94-439C-AA0F-E4A1FCC590C4}" presName="img" presStyleLbl="fgImgPlace1" presStyleIdx="1" presStyleCnt="3" custScaleY="750455"/>
      <dgm:spPr>
        <a:blipFill rotWithShape="0">
          <a:blip xmlns:r="http://schemas.openxmlformats.org/officeDocument/2006/relationships" r:embed="rId2"/>
          <a:stretch>
            <a:fillRect/>
          </a:stretch>
        </a:blipFill>
      </dgm:spPr>
    </dgm:pt>
    <dgm:pt modelId="{1ECD09FF-3ACD-4B79-B59E-C00A89CCD2CA}" type="pres">
      <dgm:prSet presAssocID="{5AFAF275-EE94-439C-AA0F-E4A1FCC590C4}" presName="text" presStyleLbl="node1" presStyleIdx="1" presStyleCnt="3">
        <dgm:presLayoutVars>
          <dgm:bulletEnabled val="1"/>
        </dgm:presLayoutVars>
      </dgm:prSet>
      <dgm:spPr/>
      <dgm:t>
        <a:bodyPr/>
        <a:lstStyle/>
        <a:p>
          <a:endParaRPr lang="fr-FR"/>
        </a:p>
      </dgm:t>
    </dgm:pt>
    <dgm:pt modelId="{C503C411-B7E6-42F5-9A13-79738D153FCD}" type="pres">
      <dgm:prSet presAssocID="{DF7BD76A-19CF-4EA2-8220-2D8E3DC8E900}" presName="spacer" presStyleCnt="0"/>
      <dgm:spPr/>
    </dgm:pt>
    <dgm:pt modelId="{84B2D365-6479-4ECE-939D-80C77AA14252}" type="pres">
      <dgm:prSet presAssocID="{F115D262-8785-438C-B9DA-49ABDBDBCEDB}" presName="comp" presStyleCnt="0"/>
      <dgm:spPr/>
    </dgm:pt>
    <dgm:pt modelId="{C38D9E85-E27B-41DB-A720-12E48AF24F28}" type="pres">
      <dgm:prSet presAssocID="{F115D262-8785-438C-B9DA-49ABDBDBCEDB}" presName="box" presStyleLbl="node1" presStyleIdx="2" presStyleCnt="3" custScaleX="77077" custScaleY="371186" custLinFactNeighborX="375" custLinFactNeighborY="-23414"/>
      <dgm:spPr/>
      <dgm:t>
        <a:bodyPr/>
        <a:lstStyle/>
        <a:p>
          <a:endParaRPr lang="fr-FR"/>
        </a:p>
      </dgm:t>
    </dgm:pt>
    <dgm:pt modelId="{4030D50F-51D1-491A-9651-AB0672E60430}" type="pres">
      <dgm:prSet presAssocID="{F115D262-8785-438C-B9DA-49ABDBDBCEDB}" presName="img" presStyleLbl="fgImgPlace1" presStyleIdx="2" presStyleCnt="3" custScaleX="109224" custScaleY="563564" custLinFactNeighborX="-47305" custLinFactNeighborY="-62907"/>
      <dgm:spPr>
        <a:blipFill rotWithShape="0">
          <a:blip xmlns:r="http://schemas.openxmlformats.org/officeDocument/2006/relationships" r:embed="rId3"/>
          <a:stretch>
            <a:fillRect/>
          </a:stretch>
        </a:blipFill>
      </dgm:spPr>
    </dgm:pt>
    <dgm:pt modelId="{D4D332D4-EC81-4BF2-933F-BDFF910DAC46}" type="pres">
      <dgm:prSet presAssocID="{F115D262-8785-438C-B9DA-49ABDBDBCEDB}" presName="text" presStyleLbl="node1" presStyleIdx="2" presStyleCnt="3">
        <dgm:presLayoutVars>
          <dgm:bulletEnabled val="1"/>
        </dgm:presLayoutVars>
      </dgm:prSet>
      <dgm:spPr/>
      <dgm:t>
        <a:bodyPr/>
        <a:lstStyle/>
        <a:p>
          <a:endParaRPr lang="fr-FR"/>
        </a:p>
      </dgm:t>
    </dgm:pt>
  </dgm:ptLst>
  <dgm:cxnLst>
    <dgm:cxn modelId="{501D3B53-4457-4966-B183-8F9753DF19A8}" srcId="{68F20A24-0A20-4449-B461-49845B9360C9}" destId="{AF33F451-7A08-42C1-83F8-5B009B651AD2}" srcOrd="0" destOrd="0" parTransId="{41A21610-AEF3-4A1E-A92F-499D9BCFB5C3}" sibTransId="{C513A9B3-EC4B-4D41-AF83-F14DC50558A3}"/>
    <dgm:cxn modelId="{DE99201F-22BE-4603-B386-BF4F154FEB08}" type="presOf" srcId="{AF33F451-7A08-42C1-83F8-5B009B651AD2}" destId="{13E22404-0411-48EA-B24A-E9BB507BD17F}" srcOrd="0" destOrd="0" presId="urn:microsoft.com/office/officeart/2005/8/layout/vList4#1"/>
    <dgm:cxn modelId="{04958340-9C85-40E3-9CDC-8DCC6EFCB686}" type="presOf" srcId="{5AFAF275-EE94-439C-AA0F-E4A1FCC590C4}" destId="{1ECD09FF-3ACD-4B79-B59E-C00A89CCD2CA}" srcOrd="1" destOrd="0" presId="urn:microsoft.com/office/officeart/2005/8/layout/vList4#1"/>
    <dgm:cxn modelId="{16A497C0-090B-47AE-9B5E-7C1BDCDDC63E}" type="presOf" srcId="{F115D262-8785-438C-B9DA-49ABDBDBCEDB}" destId="{D4D332D4-EC81-4BF2-933F-BDFF910DAC46}" srcOrd="1" destOrd="0" presId="urn:microsoft.com/office/officeart/2005/8/layout/vList4#1"/>
    <dgm:cxn modelId="{67DE6B05-1FB0-4441-A25D-43E52E7CA8DE}" type="presOf" srcId="{5AFAF275-EE94-439C-AA0F-E4A1FCC590C4}" destId="{FA2B2595-D5D0-435D-B5A1-5CEEF48078A2}" srcOrd="0" destOrd="0" presId="urn:microsoft.com/office/officeart/2005/8/layout/vList4#1"/>
    <dgm:cxn modelId="{C4D76B5D-148A-4900-B72A-A944E3641C52}" type="presOf" srcId="{AF33F451-7A08-42C1-83F8-5B009B651AD2}" destId="{68E4B1AA-BF4F-4908-B1A1-C28DA8EFDE74}" srcOrd="1" destOrd="0" presId="urn:microsoft.com/office/officeart/2005/8/layout/vList4#1"/>
    <dgm:cxn modelId="{48BC7936-AAF8-4222-9F29-8DE602C2153E}" srcId="{68F20A24-0A20-4449-B461-49845B9360C9}" destId="{5AFAF275-EE94-439C-AA0F-E4A1FCC590C4}" srcOrd="1" destOrd="0" parTransId="{FA1CE951-B0AE-4B28-A334-06CBF41670B0}" sibTransId="{DF7BD76A-19CF-4EA2-8220-2D8E3DC8E900}"/>
    <dgm:cxn modelId="{A9A1EB86-AF2D-429F-9BD2-472021B8EFC9}" type="presOf" srcId="{68F20A24-0A20-4449-B461-49845B9360C9}" destId="{2B62035C-B1E9-4145-8550-593158E07D31}" srcOrd="0" destOrd="0" presId="urn:microsoft.com/office/officeart/2005/8/layout/vList4#1"/>
    <dgm:cxn modelId="{4CA37ECA-4CF1-423F-8BC6-3DCC8C362737}" type="presOf" srcId="{F115D262-8785-438C-B9DA-49ABDBDBCEDB}" destId="{C38D9E85-E27B-41DB-A720-12E48AF24F28}" srcOrd="0" destOrd="0" presId="urn:microsoft.com/office/officeart/2005/8/layout/vList4#1"/>
    <dgm:cxn modelId="{E12ECCAC-C116-43D0-BDC5-6478E0F8EFB6}" srcId="{68F20A24-0A20-4449-B461-49845B9360C9}" destId="{F115D262-8785-438C-B9DA-49ABDBDBCEDB}" srcOrd="2" destOrd="0" parTransId="{8B4C04C4-C00F-4615-88BE-2F7DEDCB3555}" sibTransId="{FDA09055-5728-4764-A524-AB0F069D184E}"/>
    <dgm:cxn modelId="{4875142D-060D-447C-97CA-2169E07E40DA}" type="presParOf" srcId="{2B62035C-B1E9-4145-8550-593158E07D31}" destId="{D1631315-DB9B-4452-8959-0BF87856F157}" srcOrd="0" destOrd="0" presId="urn:microsoft.com/office/officeart/2005/8/layout/vList4#1"/>
    <dgm:cxn modelId="{056E4B1C-AEFF-4302-9636-17F2C5B85EA2}" type="presParOf" srcId="{D1631315-DB9B-4452-8959-0BF87856F157}" destId="{13E22404-0411-48EA-B24A-E9BB507BD17F}" srcOrd="0" destOrd="0" presId="urn:microsoft.com/office/officeart/2005/8/layout/vList4#1"/>
    <dgm:cxn modelId="{57C97B61-DCCF-4ECD-9129-0FB539BBF9BA}" type="presParOf" srcId="{D1631315-DB9B-4452-8959-0BF87856F157}" destId="{5FFBCF40-119F-4C99-8282-FA9F3A55E911}" srcOrd="1" destOrd="0" presId="urn:microsoft.com/office/officeart/2005/8/layout/vList4#1"/>
    <dgm:cxn modelId="{D00F9CBA-14C1-43D8-951F-C4361C92C79C}" type="presParOf" srcId="{D1631315-DB9B-4452-8959-0BF87856F157}" destId="{68E4B1AA-BF4F-4908-B1A1-C28DA8EFDE74}" srcOrd="2" destOrd="0" presId="urn:microsoft.com/office/officeart/2005/8/layout/vList4#1"/>
    <dgm:cxn modelId="{F8C8C030-6C0A-4834-8352-CCA46FC81BA3}" type="presParOf" srcId="{2B62035C-B1E9-4145-8550-593158E07D31}" destId="{0A0A9E89-6B8D-455F-A6B8-72F9D72A62D5}" srcOrd="1" destOrd="0" presId="urn:microsoft.com/office/officeart/2005/8/layout/vList4#1"/>
    <dgm:cxn modelId="{E119B1AF-DB2C-4F68-9FC5-5A2066EB5714}" type="presParOf" srcId="{2B62035C-B1E9-4145-8550-593158E07D31}" destId="{4CF746C2-3EED-4E37-B513-D07244DFF202}" srcOrd="2" destOrd="0" presId="urn:microsoft.com/office/officeart/2005/8/layout/vList4#1"/>
    <dgm:cxn modelId="{F5BC4077-5A25-4A6A-B53C-7F05891DC053}" type="presParOf" srcId="{4CF746C2-3EED-4E37-B513-D07244DFF202}" destId="{FA2B2595-D5D0-435D-B5A1-5CEEF48078A2}" srcOrd="0" destOrd="0" presId="urn:microsoft.com/office/officeart/2005/8/layout/vList4#1"/>
    <dgm:cxn modelId="{F331B6EC-464E-4BD6-A902-FA280DE9246E}" type="presParOf" srcId="{4CF746C2-3EED-4E37-B513-D07244DFF202}" destId="{623BF77A-6FCD-487C-A040-F3B06BD927EF}" srcOrd="1" destOrd="0" presId="urn:microsoft.com/office/officeart/2005/8/layout/vList4#1"/>
    <dgm:cxn modelId="{570DFEFA-62FE-4A93-B8DE-226DF750042F}" type="presParOf" srcId="{4CF746C2-3EED-4E37-B513-D07244DFF202}" destId="{1ECD09FF-3ACD-4B79-B59E-C00A89CCD2CA}" srcOrd="2" destOrd="0" presId="urn:microsoft.com/office/officeart/2005/8/layout/vList4#1"/>
    <dgm:cxn modelId="{BEFF72D0-4A70-46FF-B042-98F696ECE386}" type="presParOf" srcId="{2B62035C-B1E9-4145-8550-593158E07D31}" destId="{C503C411-B7E6-42F5-9A13-79738D153FCD}" srcOrd="3" destOrd="0" presId="urn:microsoft.com/office/officeart/2005/8/layout/vList4#1"/>
    <dgm:cxn modelId="{2020EF57-4512-4435-86BB-3F9EB37B7338}" type="presParOf" srcId="{2B62035C-B1E9-4145-8550-593158E07D31}" destId="{84B2D365-6479-4ECE-939D-80C77AA14252}" srcOrd="4" destOrd="0" presId="urn:microsoft.com/office/officeart/2005/8/layout/vList4#1"/>
    <dgm:cxn modelId="{B9033153-ADD1-4666-9548-2F8675449CD3}" type="presParOf" srcId="{84B2D365-6479-4ECE-939D-80C77AA14252}" destId="{C38D9E85-E27B-41DB-A720-12E48AF24F28}" srcOrd="0" destOrd="0" presId="urn:microsoft.com/office/officeart/2005/8/layout/vList4#1"/>
    <dgm:cxn modelId="{3056AF51-7A49-4FBB-91C4-D483B1A7B517}" type="presParOf" srcId="{84B2D365-6479-4ECE-939D-80C77AA14252}" destId="{4030D50F-51D1-491A-9651-AB0672E60430}" srcOrd="1" destOrd="0" presId="urn:microsoft.com/office/officeart/2005/8/layout/vList4#1"/>
    <dgm:cxn modelId="{B249583C-69A6-4D9E-9BAA-120C8CC2010C}" type="presParOf" srcId="{84B2D365-6479-4ECE-939D-80C77AA14252}" destId="{D4D332D4-EC81-4BF2-933F-BDFF910DAC46}"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82C986-F6CA-4947-99E9-FDB56CAE206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fr-FR"/>
        </a:p>
      </dgm:t>
    </dgm:pt>
    <dgm:pt modelId="{319151E3-94FA-4909-BB94-9CE37B9259D2}">
      <dgm:prSet phldrT="[Texte]"/>
      <dgm:spPr/>
      <dgm:t>
        <a:bodyPr/>
        <a:lstStyle/>
        <a:p>
          <a:r>
            <a:rPr lang="ar-TN" dirty="0" smtClean="0"/>
            <a:t>2018</a:t>
          </a:r>
          <a:endParaRPr lang="fr-FR" dirty="0"/>
        </a:p>
      </dgm:t>
    </dgm:pt>
    <dgm:pt modelId="{329DD529-3A58-4168-ACFE-4FD44B6E47EA}" type="parTrans" cxnId="{0295BD95-3F6F-4DB5-9189-A70F8CDEAB9C}">
      <dgm:prSet/>
      <dgm:spPr/>
      <dgm:t>
        <a:bodyPr/>
        <a:lstStyle/>
        <a:p>
          <a:endParaRPr lang="fr-FR"/>
        </a:p>
      </dgm:t>
    </dgm:pt>
    <dgm:pt modelId="{8A67058A-7202-411D-8754-A8A119B71C08}" type="sibTrans" cxnId="{0295BD95-3F6F-4DB5-9189-A70F8CDEAB9C}">
      <dgm:prSet/>
      <dgm:spPr/>
      <dgm:t>
        <a:bodyPr/>
        <a:lstStyle/>
        <a:p>
          <a:endParaRPr lang="fr-FR"/>
        </a:p>
      </dgm:t>
    </dgm:pt>
    <dgm:pt modelId="{021C0083-D041-4B5C-9E9C-23F2E68B1CBF}">
      <dgm:prSet phldrT="[Texte]"/>
      <dgm:spPr/>
      <dgm:t>
        <a:bodyPr/>
        <a:lstStyle/>
        <a:p>
          <a:pPr algn="just" rtl="1"/>
          <a:r>
            <a:rPr lang="ar-TN" dirty="0" smtClean="0"/>
            <a:t>1500 حرفية على مستوى ولايات تونس الكبرى </a:t>
          </a:r>
          <a:endParaRPr lang="fr-FR" dirty="0"/>
        </a:p>
      </dgm:t>
    </dgm:pt>
    <dgm:pt modelId="{97DBD706-D543-44F8-86F0-C55C8F0662D5}" type="parTrans" cxnId="{2A33727D-80AA-4913-AFC0-458382E12A7C}">
      <dgm:prSet/>
      <dgm:spPr/>
      <dgm:t>
        <a:bodyPr/>
        <a:lstStyle/>
        <a:p>
          <a:endParaRPr lang="fr-FR"/>
        </a:p>
      </dgm:t>
    </dgm:pt>
    <dgm:pt modelId="{32741AA2-ADE1-4B14-923C-902D8FEE81BB}" type="sibTrans" cxnId="{2A33727D-80AA-4913-AFC0-458382E12A7C}">
      <dgm:prSet/>
      <dgm:spPr/>
      <dgm:t>
        <a:bodyPr/>
        <a:lstStyle/>
        <a:p>
          <a:endParaRPr lang="fr-FR"/>
        </a:p>
      </dgm:t>
    </dgm:pt>
    <dgm:pt modelId="{874887B3-B07D-4843-B04A-222A09674B20}">
      <dgm:prSet phldrT="[Texte]"/>
      <dgm:spPr/>
      <dgm:t>
        <a:bodyPr/>
        <a:lstStyle/>
        <a:p>
          <a:r>
            <a:rPr lang="ar-TN" dirty="0" smtClean="0"/>
            <a:t>2019</a:t>
          </a:r>
          <a:endParaRPr lang="fr-FR" dirty="0"/>
        </a:p>
      </dgm:t>
    </dgm:pt>
    <dgm:pt modelId="{433412EC-D062-4C66-A223-E6DB181BCA93}" type="parTrans" cxnId="{745DAEE2-D610-4677-A6EE-F2F307E1727F}">
      <dgm:prSet/>
      <dgm:spPr/>
      <dgm:t>
        <a:bodyPr/>
        <a:lstStyle/>
        <a:p>
          <a:endParaRPr lang="fr-FR"/>
        </a:p>
      </dgm:t>
    </dgm:pt>
    <dgm:pt modelId="{B0BCBA48-7C34-44F5-816A-1366FDCD3104}" type="sibTrans" cxnId="{745DAEE2-D610-4677-A6EE-F2F307E1727F}">
      <dgm:prSet/>
      <dgm:spPr/>
      <dgm:t>
        <a:bodyPr/>
        <a:lstStyle/>
        <a:p>
          <a:endParaRPr lang="fr-FR"/>
        </a:p>
      </dgm:t>
    </dgm:pt>
    <dgm:pt modelId="{C75B672D-BA49-4BD6-9737-DD00D7BB9E1C}">
      <dgm:prSet phldrT="[Texte]"/>
      <dgm:spPr/>
      <dgm:t>
        <a:bodyPr/>
        <a:lstStyle/>
        <a:p>
          <a:pPr rtl="1"/>
          <a:r>
            <a:rPr lang="ar-TN" dirty="0" smtClean="0"/>
            <a:t>1800حرفيّة توسعت على بعض الجهات الداخلية كسوسة </a:t>
          </a:r>
          <a:r>
            <a:rPr lang="ar-TN" dirty="0" err="1" smtClean="0"/>
            <a:t>و</a:t>
          </a:r>
          <a:r>
            <a:rPr lang="ar-TN" dirty="0" smtClean="0"/>
            <a:t> </a:t>
          </a:r>
          <a:r>
            <a:rPr lang="ar-TN" dirty="0" err="1" smtClean="0"/>
            <a:t>المنستير</a:t>
          </a:r>
          <a:endParaRPr lang="fr-FR" dirty="0"/>
        </a:p>
      </dgm:t>
    </dgm:pt>
    <dgm:pt modelId="{CD4A6D17-F94D-4EA9-BD6A-E239F5D53921}" type="parTrans" cxnId="{0815A58A-2003-40AF-8EA0-61AA44D45BEF}">
      <dgm:prSet/>
      <dgm:spPr/>
      <dgm:t>
        <a:bodyPr/>
        <a:lstStyle/>
        <a:p>
          <a:endParaRPr lang="fr-FR"/>
        </a:p>
      </dgm:t>
    </dgm:pt>
    <dgm:pt modelId="{F39AC173-8940-4787-849D-E6F28B19A344}" type="sibTrans" cxnId="{0815A58A-2003-40AF-8EA0-61AA44D45BEF}">
      <dgm:prSet/>
      <dgm:spPr/>
      <dgm:t>
        <a:bodyPr/>
        <a:lstStyle/>
        <a:p>
          <a:endParaRPr lang="fr-FR"/>
        </a:p>
      </dgm:t>
    </dgm:pt>
    <dgm:pt modelId="{ED97CDBD-1144-405F-A14D-34D6366650E8}">
      <dgm:prSet phldrT="[Texte]"/>
      <dgm:spPr/>
      <dgm:t>
        <a:bodyPr/>
        <a:lstStyle/>
        <a:p>
          <a:r>
            <a:rPr lang="ar-TN" dirty="0" smtClean="0"/>
            <a:t>2020</a:t>
          </a:r>
          <a:endParaRPr lang="fr-FR" dirty="0"/>
        </a:p>
      </dgm:t>
    </dgm:pt>
    <dgm:pt modelId="{A6B6BE15-5E6A-4A19-A6B5-1B4AB66FE71F}" type="parTrans" cxnId="{B491EE48-8290-40BB-AE7B-1C984A17080A}">
      <dgm:prSet/>
      <dgm:spPr/>
      <dgm:t>
        <a:bodyPr/>
        <a:lstStyle/>
        <a:p>
          <a:endParaRPr lang="fr-FR"/>
        </a:p>
      </dgm:t>
    </dgm:pt>
    <dgm:pt modelId="{C9AA7ABA-D920-4779-AA1A-F2D117AA5ABC}" type="sibTrans" cxnId="{B491EE48-8290-40BB-AE7B-1C984A17080A}">
      <dgm:prSet/>
      <dgm:spPr/>
      <dgm:t>
        <a:bodyPr/>
        <a:lstStyle/>
        <a:p>
          <a:endParaRPr lang="fr-FR"/>
        </a:p>
      </dgm:t>
    </dgm:pt>
    <dgm:pt modelId="{FAD9EEFA-033E-4C0B-B4B0-35F1D828AC66}">
      <dgm:prSet phldrT="[Texte]"/>
      <dgm:spPr/>
      <dgm:t>
        <a:bodyPr/>
        <a:lstStyle/>
        <a:p>
          <a:pPr rtl="1"/>
          <a:r>
            <a:rPr lang="ar-TN" dirty="0" smtClean="0"/>
            <a:t>500 حرفية رقم هام لأنّه يمثل تحدي نظرا للظروف الصحيّة الحرجة التي مرّ </a:t>
          </a:r>
          <a:r>
            <a:rPr lang="ar-TN" dirty="0" err="1" smtClean="0"/>
            <a:t>بها</a:t>
          </a:r>
          <a:r>
            <a:rPr lang="ar-TN" dirty="0" smtClean="0"/>
            <a:t> العالم جراء  جائحة كورونا.</a:t>
          </a:r>
          <a:endParaRPr lang="fr-FR" dirty="0"/>
        </a:p>
      </dgm:t>
    </dgm:pt>
    <dgm:pt modelId="{F1AEFC1C-434C-45CE-A9B6-928971E40151}" type="parTrans" cxnId="{C5613694-42CF-4887-8658-93DCFC3AB4AD}">
      <dgm:prSet/>
      <dgm:spPr/>
      <dgm:t>
        <a:bodyPr/>
        <a:lstStyle/>
        <a:p>
          <a:endParaRPr lang="fr-FR"/>
        </a:p>
      </dgm:t>
    </dgm:pt>
    <dgm:pt modelId="{4630FEE0-BE21-4BD7-A0B9-F53FB977E94B}" type="sibTrans" cxnId="{C5613694-42CF-4887-8658-93DCFC3AB4AD}">
      <dgm:prSet/>
      <dgm:spPr/>
      <dgm:t>
        <a:bodyPr/>
        <a:lstStyle/>
        <a:p>
          <a:endParaRPr lang="fr-FR"/>
        </a:p>
      </dgm:t>
    </dgm:pt>
    <dgm:pt modelId="{D58876E8-A045-4400-B0BC-2F73D6BDB1C4}" type="pres">
      <dgm:prSet presAssocID="{F582C986-F6CA-4947-99E9-FDB56CAE2062}" presName="linearFlow" presStyleCnt="0">
        <dgm:presLayoutVars>
          <dgm:dir/>
          <dgm:animLvl val="lvl"/>
          <dgm:resizeHandles val="exact"/>
        </dgm:presLayoutVars>
      </dgm:prSet>
      <dgm:spPr/>
      <dgm:t>
        <a:bodyPr/>
        <a:lstStyle/>
        <a:p>
          <a:endParaRPr lang="fr-FR"/>
        </a:p>
      </dgm:t>
    </dgm:pt>
    <dgm:pt modelId="{19E28158-366F-48EA-B1BF-82E7DD3EDD06}" type="pres">
      <dgm:prSet presAssocID="{319151E3-94FA-4909-BB94-9CE37B9259D2}" presName="composite" presStyleCnt="0"/>
      <dgm:spPr/>
    </dgm:pt>
    <dgm:pt modelId="{58E0EAA2-2211-413E-96D7-C8FD36C6907C}" type="pres">
      <dgm:prSet presAssocID="{319151E3-94FA-4909-BB94-9CE37B9259D2}" presName="parentText" presStyleLbl="alignNode1" presStyleIdx="0" presStyleCnt="3">
        <dgm:presLayoutVars>
          <dgm:chMax val="1"/>
          <dgm:bulletEnabled val="1"/>
        </dgm:presLayoutVars>
      </dgm:prSet>
      <dgm:spPr/>
      <dgm:t>
        <a:bodyPr/>
        <a:lstStyle/>
        <a:p>
          <a:endParaRPr lang="fr-FR"/>
        </a:p>
      </dgm:t>
    </dgm:pt>
    <dgm:pt modelId="{CF6BEB39-EC14-4D5B-9BEF-6BBFA0FE726B}" type="pres">
      <dgm:prSet presAssocID="{319151E3-94FA-4909-BB94-9CE37B9259D2}" presName="descendantText" presStyleLbl="alignAcc1" presStyleIdx="0" presStyleCnt="3" custLinFactNeighborX="-450" custLinFactNeighborY="-2728">
        <dgm:presLayoutVars>
          <dgm:bulletEnabled val="1"/>
        </dgm:presLayoutVars>
      </dgm:prSet>
      <dgm:spPr/>
      <dgm:t>
        <a:bodyPr/>
        <a:lstStyle/>
        <a:p>
          <a:endParaRPr lang="fr-FR"/>
        </a:p>
      </dgm:t>
    </dgm:pt>
    <dgm:pt modelId="{CC465512-9FC0-4A30-8365-4225F3E05D4D}" type="pres">
      <dgm:prSet presAssocID="{8A67058A-7202-411D-8754-A8A119B71C08}" presName="sp" presStyleCnt="0"/>
      <dgm:spPr/>
    </dgm:pt>
    <dgm:pt modelId="{828C261C-D626-4B65-988D-8B9464DCFFBC}" type="pres">
      <dgm:prSet presAssocID="{874887B3-B07D-4843-B04A-222A09674B20}" presName="composite" presStyleCnt="0"/>
      <dgm:spPr/>
    </dgm:pt>
    <dgm:pt modelId="{7FC9E486-6070-4CEC-A57C-350469933A5E}" type="pres">
      <dgm:prSet presAssocID="{874887B3-B07D-4843-B04A-222A09674B20}" presName="parentText" presStyleLbl="alignNode1" presStyleIdx="1" presStyleCnt="3">
        <dgm:presLayoutVars>
          <dgm:chMax val="1"/>
          <dgm:bulletEnabled val="1"/>
        </dgm:presLayoutVars>
      </dgm:prSet>
      <dgm:spPr/>
      <dgm:t>
        <a:bodyPr/>
        <a:lstStyle/>
        <a:p>
          <a:endParaRPr lang="fr-FR"/>
        </a:p>
      </dgm:t>
    </dgm:pt>
    <dgm:pt modelId="{7857FDB1-5E10-48C0-9171-B9722526BED8}" type="pres">
      <dgm:prSet presAssocID="{874887B3-B07D-4843-B04A-222A09674B20}" presName="descendantText" presStyleLbl="alignAcc1" presStyleIdx="1" presStyleCnt="3">
        <dgm:presLayoutVars>
          <dgm:bulletEnabled val="1"/>
        </dgm:presLayoutVars>
      </dgm:prSet>
      <dgm:spPr/>
      <dgm:t>
        <a:bodyPr/>
        <a:lstStyle/>
        <a:p>
          <a:endParaRPr lang="fr-FR"/>
        </a:p>
      </dgm:t>
    </dgm:pt>
    <dgm:pt modelId="{0A47C709-B4B7-4238-847B-3D5447597F80}" type="pres">
      <dgm:prSet presAssocID="{B0BCBA48-7C34-44F5-816A-1366FDCD3104}" presName="sp" presStyleCnt="0"/>
      <dgm:spPr/>
    </dgm:pt>
    <dgm:pt modelId="{C2DD795E-DE68-4608-8022-261E6B578862}" type="pres">
      <dgm:prSet presAssocID="{ED97CDBD-1144-405F-A14D-34D6366650E8}" presName="composite" presStyleCnt="0"/>
      <dgm:spPr/>
    </dgm:pt>
    <dgm:pt modelId="{3288F0A5-5BAD-42A8-9CBE-ADCB82289663}" type="pres">
      <dgm:prSet presAssocID="{ED97CDBD-1144-405F-A14D-34D6366650E8}" presName="parentText" presStyleLbl="alignNode1" presStyleIdx="2" presStyleCnt="3">
        <dgm:presLayoutVars>
          <dgm:chMax val="1"/>
          <dgm:bulletEnabled val="1"/>
        </dgm:presLayoutVars>
      </dgm:prSet>
      <dgm:spPr/>
      <dgm:t>
        <a:bodyPr/>
        <a:lstStyle/>
        <a:p>
          <a:endParaRPr lang="fr-FR"/>
        </a:p>
      </dgm:t>
    </dgm:pt>
    <dgm:pt modelId="{895E47D5-B923-4EF3-B3B2-79DD9A6834A6}" type="pres">
      <dgm:prSet presAssocID="{ED97CDBD-1144-405F-A14D-34D6366650E8}" presName="descendantText" presStyleLbl="alignAcc1" presStyleIdx="2" presStyleCnt="3">
        <dgm:presLayoutVars>
          <dgm:bulletEnabled val="1"/>
        </dgm:presLayoutVars>
      </dgm:prSet>
      <dgm:spPr/>
      <dgm:t>
        <a:bodyPr/>
        <a:lstStyle/>
        <a:p>
          <a:endParaRPr lang="fr-FR"/>
        </a:p>
      </dgm:t>
    </dgm:pt>
  </dgm:ptLst>
  <dgm:cxnLst>
    <dgm:cxn modelId="{0815A58A-2003-40AF-8EA0-61AA44D45BEF}" srcId="{874887B3-B07D-4843-B04A-222A09674B20}" destId="{C75B672D-BA49-4BD6-9737-DD00D7BB9E1C}" srcOrd="0" destOrd="0" parTransId="{CD4A6D17-F94D-4EA9-BD6A-E239F5D53921}" sibTransId="{F39AC173-8940-4787-849D-E6F28B19A344}"/>
    <dgm:cxn modelId="{0295BD95-3F6F-4DB5-9189-A70F8CDEAB9C}" srcId="{F582C986-F6CA-4947-99E9-FDB56CAE2062}" destId="{319151E3-94FA-4909-BB94-9CE37B9259D2}" srcOrd="0" destOrd="0" parTransId="{329DD529-3A58-4168-ACFE-4FD44B6E47EA}" sibTransId="{8A67058A-7202-411D-8754-A8A119B71C08}"/>
    <dgm:cxn modelId="{745DAEE2-D610-4677-A6EE-F2F307E1727F}" srcId="{F582C986-F6CA-4947-99E9-FDB56CAE2062}" destId="{874887B3-B07D-4843-B04A-222A09674B20}" srcOrd="1" destOrd="0" parTransId="{433412EC-D062-4C66-A223-E6DB181BCA93}" sibTransId="{B0BCBA48-7C34-44F5-816A-1366FDCD3104}"/>
    <dgm:cxn modelId="{C5613694-42CF-4887-8658-93DCFC3AB4AD}" srcId="{ED97CDBD-1144-405F-A14D-34D6366650E8}" destId="{FAD9EEFA-033E-4C0B-B4B0-35F1D828AC66}" srcOrd="0" destOrd="0" parTransId="{F1AEFC1C-434C-45CE-A9B6-928971E40151}" sibTransId="{4630FEE0-BE21-4BD7-A0B9-F53FB977E94B}"/>
    <dgm:cxn modelId="{4EC83D30-BBC5-4159-A9A7-68E348C65481}" type="presOf" srcId="{FAD9EEFA-033E-4C0B-B4B0-35F1D828AC66}" destId="{895E47D5-B923-4EF3-B3B2-79DD9A6834A6}" srcOrd="0" destOrd="0" presId="urn:microsoft.com/office/officeart/2005/8/layout/chevron2"/>
    <dgm:cxn modelId="{9B482A42-E3E0-491F-9AA6-D37CD1727FAB}" type="presOf" srcId="{021C0083-D041-4B5C-9E9C-23F2E68B1CBF}" destId="{CF6BEB39-EC14-4D5B-9BEF-6BBFA0FE726B}" srcOrd="0" destOrd="0" presId="urn:microsoft.com/office/officeart/2005/8/layout/chevron2"/>
    <dgm:cxn modelId="{025781CD-4C66-4106-BF0A-7989D86AE689}" type="presOf" srcId="{ED97CDBD-1144-405F-A14D-34D6366650E8}" destId="{3288F0A5-5BAD-42A8-9CBE-ADCB82289663}" srcOrd="0" destOrd="0" presId="urn:microsoft.com/office/officeart/2005/8/layout/chevron2"/>
    <dgm:cxn modelId="{472A2DD2-9A78-4CA2-88C4-481493D2D3BE}" type="presOf" srcId="{874887B3-B07D-4843-B04A-222A09674B20}" destId="{7FC9E486-6070-4CEC-A57C-350469933A5E}" srcOrd="0" destOrd="0" presId="urn:microsoft.com/office/officeart/2005/8/layout/chevron2"/>
    <dgm:cxn modelId="{2A33727D-80AA-4913-AFC0-458382E12A7C}" srcId="{319151E3-94FA-4909-BB94-9CE37B9259D2}" destId="{021C0083-D041-4B5C-9E9C-23F2E68B1CBF}" srcOrd="0" destOrd="0" parTransId="{97DBD706-D543-44F8-86F0-C55C8F0662D5}" sibTransId="{32741AA2-ADE1-4B14-923C-902D8FEE81BB}"/>
    <dgm:cxn modelId="{B491EE48-8290-40BB-AE7B-1C984A17080A}" srcId="{F582C986-F6CA-4947-99E9-FDB56CAE2062}" destId="{ED97CDBD-1144-405F-A14D-34D6366650E8}" srcOrd="2" destOrd="0" parTransId="{A6B6BE15-5E6A-4A19-A6B5-1B4AB66FE71F}" sibTransId="{C9AA7ABA-D920-4779-AA1A-F2D117AA5ABC}"/>
    <dgm:cxn modelId="{524DF93D-C640-41AE-A52E-741477406BB9}" type="presOf" srcId="{C75B672D-BA49-4BD6-9737-DD00D7BB9E1C}" destId="{7857FDB1-5E10-48C0-9171-B9722526BED8}" srcOrd="0" destOrd="0" presId="urn:microsoft.com/office/officeart/2005/8/layout/chevron2"/>
    <dgm:cxn modelId="{3FCC93BB-10ED-4707-A674-A319AF0F9415}" type="presOf" srcId="{F582C986-F6CA-4947-99E9-FDB56CAE2062}" destId="{D58876E8-A045-4400-B0BC-2F73D6BDB1C4}" srcOrd="0" destOrd="0" presId="urn:microsoft.com/office/officeart/2005/8/layout/chevron2"/>
    <dgm:cxn modelId="{FF740900-DB0C-4AFC-A119-6B5D6F88C35F}" type="presOf" srcId="{319151E3-94FA-4909-BB94-9CE37B9259D2}" destId="{58E0EAA2-2211-413E-96D7-C8FD36C6907C}" srcOrd="0" destOrd="0" presId="urn:microsoft.com/office/officeart/2005/8/layout/chevron2"/>
    <dgm:cxn modelId="{A5EC63F3-5955-4975-8936-7C489409E83F}" type="presParOf" srcId="{D58876E8-A045-4400-B0BC-2F73D6BDB1C4}" destId="{19E28158-366F-48EA-B1BF-82E7DD3EDD06}" srcOrd="0" destOrd="0" presId="urn:microsoft.com/office/officeart/2005/8/layout/chevron2"/>
    <dgm:cxn modelId="{FB1C3E5F-7DC9-4271-9D49-620BC946528E}" type="presParOf" srcId="{19E28158-366F-48EA-B1BF-82E7DD3EDD06}" destId="{58E0EAA2-2211-413E-96D7-C8FD36C6907C}" srcOrd="0" destOrd="0" presId="urn:microsoft.com/office/officeart/2005/8/layout/chevron2"/>
    <dgm:cxn modelId="{721C9F81-4CD7-4C0F-8B22-0B3D486E0899}" type="presParOf" srcId="{19E28158-366F-48EA-B1BF-82E7DD3EDD06}" destId="{CF6BEB39-EC14-4D5B-9BEF-6BBFA0FE726B}" srcOrd="1" destOrd="0" presId="urn:microsoft.com/office/officeart/2005/8/layout/chevron2"/>
    <dgm:cxn modelId="{F4E77E42-4A84-4D63-82B2-EA1002D74603}" type="presParOf" srcId="{D58876E8-A045-4400-B0BC-2F73D6BDB1C4}" destId="{CC465512-9FC0-4A30-8365-4225F3E05D4D}" srcOrd="1" destOrd="0" presId="urn:microsoft.com/office/officeart/2005/8/layout/chevron2"/>
    <dgm:cxn modelId="{1D1420FC-670D-470A-BA40-0BFFB24ADF7D}" type="presParOf" srcId="{D58876E8-A045-4400-B0BC-2F73D6BDB1C4}" destId="{828C261C-D626-4B65-988D-8B9464DCFFBC}" srcOrd="2" destOrd="0" presId="urn:microsoft.com/office/officeart/2005/8/layout/chevron2"/>
    <dgm:cxn modelId="{9C25DF1B-EEAE-4B26-8ACA-9D0FE45DFA63}" type="presParOf" srcId="{828C261C-D626-4B65-988D-8B9464DCFFBC}" destId="{7FC9E486-6070-4CEC-A57C-350469933A5E}" srcOrd="0" destOrd="0" presId="urn:microsoft.com/office/officeart/2005/8/layout/chevron2"/>
    <dgm:cxn modelId="{4C60EF2C-DC0A-4EDF-9D26-500831486EBF}" type="presParOf" srcId="{828C261C-D626-4B65-988D-8B9464DCFFBC}" destId="{7857FDB1-5E10-48C0-9171-B9722526BED8}" srcOrd="1" destOrd="0" presId="urn:microsoft.com/office/officeart/2005/8/layout/chevron2"/>
    <dgm:cxn modelId="{E4D14AAD-1BA5-4AB4-9342-2C513682D65E}" type="presParOf" srcId="{D58876E8-A045-4400-B0BC-2F73D6BDB1C4}" destId="{0A47C709-B4B7-4238-847B-3D5447597F80}" srcOrd="3" destOrd="0" presId="urn:microsoft.com/office/officeart/2005/8/layout/chevron2"/>
    <dgm:cxn modelId="{CC2F5DFA-69DC-46C1-A2B6-9622A0FA4178}" type="presParOf" srcId="{D58876E8-A045-4400-B0BC-2F73D6BDB1C4}" destId="{C2DD795E-DE68-4608-8022-261E6B578862}" srcOrd="4" destOrd="0" presId="urn:microsoft.com/office/officeart/2005/8/layout/chevron2"/>
    <dgm:cxn modelId="{07E20A15-36C6-45E7-9A2E-36F7E789A05B}" type="presParOf" srcId="{C2DD795E-DE68-4608-8022-261E6B578862}" destId="{3288F0A5-5BAD-42A8-9CBE-ADCB82289663}" srcOrd="0" destOrd="0" presId="urn:microsoft.com/office/officeart/2005/8/layout/chevron2"/>
    <dgm:cxn modelId="{BE76B8A4-0563-45DC-A2CF-6E805E037B06}" type="presParOf" srcId="{C2DD795E-DE68-4608-8022-261E6B578862}" destId="{895E47D5-B923-4EF3-B3B2-79DD9A6834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82C986-F6CA-4947-99E9-FDB56CAE206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fr-FR"/>
        </a:p>
      </dgm:t>
    </dgm:pt>
    <dgm:pt modelId="{319151E3-94FA-4909-BB94-9CE37B9259D2}">
      <dgm:prSet phldrT="[Texte]"/>
      <dgm:spPr/>
      <dgm:t>
        <a:bodyPr/>
        <a:lstStyle/>
        <a:p>
          <a:r>
            <a:rPr lang="ar-TN" dirty="0" smtClean="0"/>
            <a:t>2021</a:t>
          </a:r>
          <a:endParaRPr lang="fr-FR" dirty="0"/>
        </a:p>
      </dgm:t>
    </dgm:pt>
    <dgm:pt modelId="{329DD529-3A58-4168-ACFE-4FD44B6E47EA}" type="parTrans" cxnId="{0295BD95-3F6F-4DB5-9189-A70F8CDEAB9C}">
      <dgm:prSet/>
      <dgm:spPr/>
      <dgm:t>
        <a:bodyPr/>
        <a:lstStyle/>
        <a:p>
          <a:endParaRPr lang="fr-FR"/>
        </a:p>
      </dgm:t>
    </dgm:pt>
    <dgm:pt modelId="{8A67058A-7202-411D-8754-A8A119B71C08}" type="sibTrans" cxnId="{0295BD95-3F6F-4DB5-9189-A70F8CDEAB9C}">
      <dgm:prSet/>
      <dgm:spPr/>
      <dgm:t>
        <a:bodyPr/>
        <a:lstStyle/>
        <a:p>
          <a:endParaRPr lang="fr-FR"/>
        </a:p>
      </dgm:t>
    </dgm:pt>
    <dgm:pt modelId="{021C0083-D041-4B5C-9E9C-23F2E68B1CBF}">
      <dgm:prSet phldrT="[Texte]"/>
      <dgm:spPr/>
      <dgm:t>
        <a:bodyPr/>
        <a:lstStyle/>
        <a:p>
          <a:pPr rtl="1"/>
          <a:r>
            <a:rPr lang="ar-TN" dirty="0" smtClean="0"/>
            <a:t>1200 حرفيّة بتونس الكبرى فقط</a:t>
          </a:r>
          <a:endParaRPr lang="fr-FR" dirty="0"/>
        </a:p>
      </dgm:t>
    </dgm:pt>
    <dgm:pt modelId="{97DBD706-D543-44F8-86F0-C55C8F0662D5}" type="parTrans" cxnId="{2A33727D-80AA-4913-AFC0-458382E12A7C}">
      <dgm:prSet/>
      <dgm:spPr/>
      <dgm:t>
        <a:bodyPr/>
        <a:lstStyle/>
        <a:p>
          <a:endParaRPr lang="fr-FR"/>
        </a:p>
      </dgm:t>
    </dgm:pt>
    <dgm:pt modelId="{32741AA2-ADE1-4B14-923C-902D8FEE81BB}" type="sibTrans" cxnId="{2A33727D-80AA-4913-AFC0-458382E12A7C}">
      <dgm:prSet/>
      <dgm:spPr/>
      <dgm:t>
        <a:bodyPr/>
        <a:lstStyle/>
        <a:p>
          <a:endParaRPr lang="fr-FR"/>
        </a:p>
      </dgm:t>
    </dgm:pt>
    <dgm:pt modelId="{874887B3-B07D-4843-B04A-222A09674B20}">
      <dgm:prSet phldrT="[Texte]"/>
      <dgm:spPr/>
      <dgm:t>
        <a:bodyPr/>
        <a:lstStyle/>
        <a:p>
          <a:r>
            <a:rPr lang="ar-TN" dirty="0" smtClean="0"/>
            <a:t>2022</a:t>
          </a:r>
          <a:endParaRPr lang="fr-FR" dirty="0"/>
        </a:p>
      </dgm:t>
    </dgm:pt>
    <dgm:pt modelId="{433412EC-D062-4C66-A223-E6DB181BCA93}" type="parTrans" cxnId="{745DAEE2-D610-4677-A6EE-F2F307E1727F}">
      <dgm:prSet/>
      <dgm:spPr/>
      <dgm:t>
        <a:bodyPr/>
        <a:lstStyle/>
        <a:p>
          <a:endParaRPr lang="fr-FR"/>
        </a:p>
      </dgm:t>
    </dgm:pt>
    <dgm:pt modelId="{B0BCBA48-7C34-44F5-816A-1366FDCD3104}" type="sibTrans" cxnId="{745DAEE2-D610-4677-A6EE-F2F307E1727F}">
      <dgm:prSet/>
      <dgm:spPr/>
      <dgm:t>
        <a:bodyPr/>
        <a:lstStyle/>
        <a:p>
          <a:endParaRPr lang="fr-FR"/>
        </a:p>
      </dgm:t>
    </dgm:pt>
    <dgm:pt modelId="{C75B672D-BA49-4BD6-9737-DD00D7BB9E1C}">
      <dgm:prSet phldrT="[Texte]"/>
      <dgm:spPr/>
      <dgm:t>
        <a:bodyPr/>
        <a:lstStyle/>
        <a:p>
          <a:pPr rtl="1"/>
          <a:r>
            <a:rPr lang="ar-TN" dirty="0" smtClean="0"/>
            <a:t>2500 حرفيّة تونس الكبرى فقط</a:t>
          </a:r>
          <a:endParaRPr lang="fr-FR" dirty="0"/>
        </a:p>
      </dgm:t>
    </dgm:pt>
    <dgm:pt modelId="{CD4A6D17-F94D-4EA9-BD6A-E239F5D53921}" type="parTrans" cxnId="{0815A58A-2003-40AF-8EA0-61AA44D45BEF}">
      <dgm:prSet/>
      <dgm:spPr/>
      <dgm:t>
        <a:bodyPr/>
        <a:lstStyle/>
        <a:p>
          <a:endParaRPr lang="fr-FR"/>
        </a:p>
      </dgm:t>
    </dgm:pt>
    <dgm:pt modelId="{F39AC173-8940-4787-849D-E6F28B19A344}" type="sibTrans" cxnId="{0815A58A-2003-40AF-8EA0-61AA44D45BEF}">
      <dgm:prSet/>
      <dgm:spPr/>
      <dgm:t>
        <a:bodyPr/>
        <a:lstStyle/>
        <a:p>
          <a:endParaRPr lang="fr-FR"/>
        </a:p>
      </dgm:t>
    </dgm:pt>
    <dgm:pt modelId="{D58876E8-A045-4400-B0BC-2F73D6BDB1C4}" type="pres">
      <dgm:prSet presAssocID="{F582C986-F6CA-4947-99E9-FDB56CAE2062}" presName="linearFlow" presStyleCnt="0">
        <dgm:presLayoutVars>
          <dgm:dir/>
          <dgm:animLvl val="lvl"/>
          <dgm:resizeHandles val="exact"/>
        </dgm:presLayoutVars>
      </dgm:prSet>
      <dgm:spPr/>
      <dgm:t>
        <a:bodyPr/>
        <a:lstStyle/>
        <a:p>
          <a:endParaRPr lang="fr-FR"/>
        </a:p>
      </dgm:t>
    </dgm:pt>
    <dgm:pt modelId="{19E28158-366F-48EA-B1BF-82E7DD3EDD06}" type="pres">
      <dgm:prSet presAssocID="{319151E3-94FA-4909-BB94-9CE37B9259D2}" presName="composite" presStyleCnt="0"/>
      <dgm:spPr/>
    </dgm:pt>
    <dgm:pt modelId="{58E0EAA2-2211-413E-96D7-C8FD36C6907C}" type="pres">
      <dgm:prSet presAssocID="{319151E3-94FA-4909-BB94-9CE37B9259D2}" presName="parentText" presStyleLbl="alignNode1" presStyleIdx="0" presStyleCnt="2">
        <dgm:presLayoutVars>
          <dgm:chMax val="1"/>
          <dgm:bulletEnabled val="1"/>
        </dgm:presLayoutVars>
      </dgm:prSet>
      <dgm:spPr/>
      <dgm:t>
        <a:bodyPr/>
        <a:lstStyle/>
        <a:p>
          <a:endParaRPr lang="fr-FR"/>
        </a:p>
      </dgm:t>
    </dgm:pt>
    <dgm:pt modelId="{CF6BEB39-EC14-4D5B-9BEF-6BBFA0FE726B}" type="pres">
      <dgm:prSet presAssocID="{319151E3-94FA-4909-BB94-9CE37B9259D2}" presName="descendantText" presStyleLbl="alignAcc1" presStyleIdx="0" presStyleCnt="2">
        <dgm:presLayoutVars>
          <dgm:bulletEnabled val="1"/>
        </dgm:presLayoutVars>
      </dgm:prSet>
      <dgm:spPr/>
      <dgm:t>
        <a:bodyPr/>
        <a:lstStyle/>
        <a:p>
          <a:endParaRPr lang="fr-FR"/>
        </a:p>
      </dgm:t>
    </dgm:pt>
    <dgm:pt modelId="{CC465512-9FC0-4A30-8365-4225F3E05D4D}" type="pres">
      <dgm:prSet presAssocID="{8A67058A-7202-411D-8754-A8A119B71C08}" presName="sp" presStyleCnt="0"/>
      <dgm:spPr/>
    </dgm:pt>
    <dgm:pt modelId="{828C261C-D626-4B65-988D-8B9464DCFFBC}" type="pres">
      <dgm:prSet presAssocID="{874887B3-B07D-4843-B04A-222A09674B20}" presName="composite" presStyleCnt="0"/>
      <dgm:spPr/>
    </dgm:pt>
    <dgm:pt modelId="{7FC9E486-6070-4CEC-A57C-350469933A5E}" type="pres">
      <dgm:prSet presAssocID="{874887B3-B07D-4843-B04A-222A09674B20}" presName="parentText" presStyleLbl="alignNode1" presStyleIdx="1" presStyleCnt="2">
        <dgm:presLayoutVars>
          <dgm:chMax val="1"/>
          <dgm:bulletEnabled val="1"/>
        </dgm:presLayoutVars>
      </dgm:prSet>
      <dgm:spPr/>
      <dgm:t>
        <a:bodyPr/>
        <a:lstStyle/>
        <a:p>
          <a:endParaRPr lang="fr-FR"/>
        </a:p>
      </dgm:t>
    </dgm:pt>
    <dgm:pt modelId="{7857FDB1-5E10-48C0-9171-B9722526BED8}" type="pres">
      <dgm:prSet presAssocID="{874887B3-B07D-4843-B04A-222A09674B20}" presName="descendantText" presStyleLbl="alignAcc1" presStyleIdx="1" presStyleCnt="2">
        <dgm:presLayoutVars>
          <dgm:bulletEnabled val="1"/>
        </dgm:presLayoutVars>
      </dgm:prSet>
      <dgm:spPr/>
      <dgm:t>
        <a:bodyPr/>
        <a:lstStyle/>
        <a:p>
          <a:endParaRPr lang="fr-FR"/>
        </a:p>
      </dgm:t>
    </dgm:pt>
  </dgm:ptLst>
  <dgm:cxnLst>
    <dgm:cxn modelId="{0815A58A-2003-40AF-8EA0-61AA44D45BEF}" srcId="{874887B3-B07D-4843-B04A-222A09674B20}" destId="{C75B672D-BA49-4BD6-9737-DD00D7BB9E1C}" srcOrd="0" destOrd="0" parTransId="{CD4A6D17-F94D-4EA9-BD6A-E239F5D53921}" sibTransId="{F39AC173-8940-4787-849D-E6F28B19A344}"/>
    <dgm:cxn modelId="{0295BD95-3F6F-4DB5-9189-A70F8CDEAB9C}" srcId="{F582C986-F6CA-4947-99E9-FDB56CAE2062}" destId="{319151E3-94FA-4909-BB94-9CE37B9259D2}" srcOrd="0" destOrd="0" parTransId="{329DD529-3A58-4168-ACFE-4FD44B6E47EA}" sibTransId="{8A67058A-7202-411D-8754-A8A119B71C08}"/>
    <dgm:cxn modelId="{6D915350-BED4-46CA-9FC7-9E9306A0582D}" type="presOf" srcId="{319151E3-94FA-4909-BB94-9CE37B9259D2}" destId="{58E0EAA2-2211-413E-96D7-C8FD36C6907C}" srcOrd="0" destOrd="0" presId="urn:microsoft.com/office/officeart/2005/8/layout/chevron2"/>
    <dgm:cxn modelId="{880026B9-0A4A-455B-8FB7-D2D1C84162B3}" type="presOf" srcId="{021C0083-D041-4B5C-9E9C-23F2E68B1CBF}" destId="{CF6BEB39-EC14-4D5B-9BEF-6BBFA0FE726B}" srcOrd="0" destOrd="0" presId="urn:microsoft.com/office/officeart/2005/8/layout/chevron2"/>
    <dgm:cxn modelId="{745DAEE2-D610-4677-A6EE-F2F307E1727F}" srcId="{F582C986-F6CA-4947-99E9-FDB56CAE2062}" destId="{874887B3-B07D-4843-B04A-222A09674B20}" srcOrd="1" destOrd="0" parTransId="{433412EC-D062-4C66-A223-E6DB181BCA93}" sibTransId="{B0BCBA48-7C34-44F5-816A-1366FDCD3104}"/>
    <dgm:cxn modelId="{2147AC78-273F-472A-9C72-F3CC96C6750F}" type="presOf" srcId="{F582C986-F6CA-4947-99E9-FDB56CAE2062}" destId="{D58876E8-A045-4400-B0BC-2F73D6BDB1C4}" srcOrd="0" destOrd="0" presId="urn:microsoft.com/office/officeart/2005/8/layout/chevron2"/>
    <dgm:cxn modelId="{4ACB7979-D197-4815-8CA5-C3FB4CD63F82}" type="presOf" srcId="{874887B3-B07D-4843-B04A-222A09674B20}" destId="{7FC9E486-6070-4CEC-A57C-350469933A5E}" srcOrd="0" destOrd="0" presId="urn:microsoft.com/office/officeart/2005/8/layout/chevron2"/>
    <dgm:cxn modelId="{2A33727D-80AA-4913-AFC0-458382E12A7C}" srcId="{319151E3-94FA-4909-BB94-9CE37B9259D2}" destId="{021C0083-D041-4B5C-9E9C-23F2E68B1CBF}" srcOrd="0" destOrd="0" parTransId="{97DBD706-D543-44F8-86F0-C55C8F0662D5}" sibTransId="{32741AA2-ADE1-4B14-923C-902D8FEE81BB}"/>
    <dgm:cxn modelId="{7EBD7966-F39A-4160-8895-2DD97B352E0D}" type="presOf" srcId="{C75B672D-BA49-4BD6-9737-DD00D7BB9E1C}" destId="{7857FDB1-5E10-48C0-9171-B9722526BED8}" srcOrd="0" destOrd="0" presId="urn:microsoft.com/office/officeart/2005/8/layout/chevron2"/>
    <dgm:cxn modelId="{1C78F1F0-C5A6-439E-81C1-4FE120257195}" type="presParOf" srcId="{D58876E8-A045-4400-B0BC-2F73D6BDB1C4}" destId="{19E28158-366F-48EA-B1BF-82E7DD3EDD06}" srcOrd="0" destOrd="0" presId="urn:microsoft.com/office/officeart/2005/8/layout/chevron2"/>
    <dgm:cxn modelId="{C3A55564-B3DE-4C4D-ADA9-9357C65A142C}" type="presParOf" srcId="{19E28158-366F-48EA-B1BF-82E7DD3EDD06}" destId="{58E0EAA2-2211-413E-96D7-C8FD36C6907C}" srcOrd="0" destOrd="0" presId="urn:microsoft.com/office/officeart/2005/8/layout/chevron2"/>
    <dgm:cxn modelId="{1C6EB5CE-1258-4020-825F-C9B67750BBDF}" type="presParOf" srcId="{19E28158-366F-48EA-B1BF-82E7DD3EDD06}" destId="{CF6BEB39-EC14-4D5B-9BEF-6BBFA0FE726B}" srcOrd="1" destOrd="0" presId="urn:microsoft.com/office/officeart/2005/8/layout/chevron2"/>
    <dgm:cxn modelId="{C87583E2-6FAD-4149-8F16-FC80C425EF51}" type="presParOf" srcId="{D58876E8-A045-4400-B0BC-2F73D6BDB1C4}" destId="{CC465512-9FC0-4A30-8365-4225F3E05D4D}" srcOrd="1" destOrd="0" presId="urn:microsoft.com/office/officeart/2005/8/layout/chevron2"/>
    <dgm:cxn modelId="{7DAE52D5-ED4E-4041-A601-3C364E4694AD}" type="presParOf" srcId="{D58876E8-A045-4400-B0BC-2F73D6BDB1C4}" destId="{828C261C-D626-4B65-988D-8B9464DCFFBC}" srcOrd="2" destOrd="0" presId="urn:microsoft.com/office/officeart/2005/8/layout/chevron2"/>
    <dgm:cxn modelId="{E59B645F-0A3B-4336-8A6F-B851CD0F1871}" type="presParOf" srcId="{828C261C-D626-4B65-988D-8B9464DCFFBC}" destId="{7FC9E486-6070-4CEC-A57C-350469933A5E}" srcOrd="0" destOrd="0" presId="urn:microsoft.com/office/officeart/2005/8/layout/chevron2"/>
    <dgm:cxn modelId="{72EE5BAC-117B-481F-9F37-0F9F99863835}" type="presParOf" srcId="{828C261C-D626-4B65-988D-8B9464DCFFBC}" destId="{7857FDB1-5E10-48C0-9171-B9722526BE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8B0B92-F80A-4A98-9D1A-409E691206FD}"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fr-FR"/>
        </a:p>
      </dgm:t>
    </dgm:pt>
    <dgm:pt modelId="{2AC7C28F-3612-4E2A-A0D6-30A51F5B8A39}">
      <dgm:prSet custT="1"/>
      <dgm:spPr/>
      <dgm:t>
        <a:bodyPr/>
        <a:lstStyle/>
        <a:p>
          <a:pPr algn="just" rtl="1">
            <a:lnSpc>
              <a:spcPct val="200000"/>
            </a:lnSpc>
          </a:pPr>
          <a:r>
            <a:rPr lang="ar-TN" sz="1800" b="1" dirty="0" smtClean="0">
              <a:solidFill>
                <a:schemeClr val="tx1"/>
              </a:solidFill>
            </a:rPr>
            <a:t>تم خلال الفترة بين 2018 </a:t>
          </a:r>
          <a:r>
            <a:rPr lang="ar-TN" sz="1800" b="1" dirty="0" err="1" smtClean="0">
              <a:solidFill>
                <a:schemeClr val="tx1"/>
              </a:solidFill>
            </a:rPr>
            <a:t>و</a:t>
          </a:r>
          <a:r>
            <a:rPr lang="ar-TN" sz="1800" b="1" dirty="0" smtClean="0">
              <a:solidFill>
                <a:schemeClr val="tx1"/>
              </a:solidFill>
            </a:rPr>
            <a:t> 2023 </a:t>
          </a:r>
          <a:r>
            <a:rPr lang="ar-TN" sz="1800" b="1" dirty="0" err="1" smtClean="0">
              <a:solidFill>
                <a:schemeClr val="tx1"/>
              </a:solidFill>
            </a:rPr>
            <a:t>تمتيع</a:t>
          </a:r>
          <a:r>
            <a:rPr lang="ar-TN" sz="1800" b="1" dirty="0" smtClean="0">
              <a:solidFill>
                <a:schemeClr val="tx1"/>
              </a:solidFill>
            </a:rPr>
            <a:t> 825 مستفيد من قروض بقيمة جملية تقدر </a:t>
          </a:r>
          <a:r>
            <a:rPr lang="ar-TN" sz="1800" b="1" dirty="0" err="1" smtClean="0">
              <a:solidFill>
                <a:schemeClr val="tx1"/>
              </a:solidFill>
            </a:rPr>
            <a:t>بــــــــــ</a:t>
          </a:r>
          <a:r>
            <a:rPr lang="ar-TN" sz="1800" b="1" dirty="0" smtClean="0">
              <a:solidFill>
                <a:schemeClr val="tx1"/>
              </a:solidFill>
            </a:rPr>
            <a:t> 2433500 دينار</a:t>
          </a:r>
          <a:r>
            <a:rPr lang="fr-FR" sz="1800" b="1" dirty="0" smtClean="0">
              <a:solidFill>
                <a:schemeClr val="tx1"/>
              </a:solidFill>
            </a:rPr>
            <a:t>.</a:t>
          </a:r>
          <a:r>
            <a:rPr lang="ar-TN" sz="1800" b="1" dirty="0" smtClean="0">
              <a:solidFill>
                <a:schemeClr val="tx1"/>
              </a:solidFill>
            </a:rPr>
            <a:t> </a:t>
          </a:r>
          <a:endParaRPr lang="fr-FR" sz="1800" b="1" dirty="0">
            <a:solidFill>
              <a:schemeClr val="tx1"/>
            </a:solidFill>
          </a:endParaRPr>
        </a:p>
      </dgm:t>
    </dgm:pt>
    <dgm:pt modelId="{DC377134-B5F7-4485-A7B4-78AAB08412BF}" type="parTrans" cxnId="{A3211E3F-8276-43A8-8731-2EF9759729EE}">
      <dgm:prSet/>
      <dgm:spPr/>
      <dgm:t>
        <a:bodyPr/>
        <a:lstStyle/>
        <a:p>
          <a:endParaRPr lang="fr-FR"/>
        </a:p>
      </dgm:t>
    </dgm:pt>
    <dgm:pt modelId="{CEADB3BB-B775-4E01-969B-B1DF4A7DF248}" type="sibTrans" cxnId="{A3211E3F-8276-43A8-8731-2EF9759729EE}">
      <dgm:prSet/>
      <dgm:spPr/>
      <dgm:t>
        <a:bodyPr/>
        <a:lstStyle/>
        <a:p>
          <a:endParaRPr lang="fr-FR"/>
        </a:p>
      </dgm:t>
    </dgm:pt>
    <dgm:pt modelId="{AAF54BA7-779B-45E2-9906-F1AC00457C7C}">
      <dgm:prSet custT="1"/>
      <dgm:spPr/>
      <dgm:t>
        <a:bodyPr/>
        <a:lstStyle/>
        <a:p>
          <a:pPr marL="0" marR="0" indent="0" defTabSz="914400" rtl="1" eaLnBrk="1" fontAlgn="auto" latinLnBrk="0" hangingPunct="1">
            <a:lnSpc>
              <a:spcPct val="200000"/>
            </a:lnSpc>
            <a:spcBef>
              <a:spcPts val="0"/>
            </a:spcBef>
            <a:spcAft>
              <a:spcPts val="0"/>
            </a:spcAft>
            <a:buClrTx/>
            <a:buSzTx/>
            <a:buFontTx/>
            <a:buNone/>
            <a:tabLst/>
            <a:defRPr/>
          </a:pPr>
          <a:endParaRPr lang="fr-FR" sz="1800" b="1" dirty="0" smtClean="0">
            <a:solidFill>
              <a:schemeClr val="tx1"/>
            </a:solidFill>
          </a:endParaRPr>
        </a:p>
        <a:p>
          <a:pPr marL="0" marR="0" indent="0" defTabSz="914400" rtl="1" eaLnBrk="1" fontAlgn="auto" latinLnBrk="0" hangingPunct="1">
            <a:lnSpc>
              <a:spcPct val="200000"/>
            </a:lnSpc>
            <a:spcBef>
              <a:spcPts val="0"/>
            </a:spcBef>
            <a:spcAft>
              <a:spcPts val="0"/>
            </a:spcAft>
            <a:buClrTx/>
            <a:buSzTx/>
            <a:buFontTx/>
            <a:buNone/>
            <a:tabLst/>
            <a:defRPr/>
          </a:pPr>
          <a:r>
            <a:rPr lang="ar-TN" sz="1800" b="1" dirty="0" smtClean="0">
              <a:solidFill>
                <a:schemeClr val="tx1"/>
              </a:solidFill>
            </a:rPr>
            <a:t>موزعة على القطاعات التالي : </a:t>
          </a:r>
          <a:endParaRPr lang="fr-FR" sz="1800" b="1" dirty="0" smtClean="0">
            <a:solidFill>
              <a:schemeClr val="tx1"/>
            </a:solidFill>
          </a:endParaRPr>
        </a:p>
        <a:p>
          <a:pPr marL="0" marR="0" indent="0" defTabSz="914400" rtl="1" eaLnBrk="1" fontAlgn="auto" latinLnBrk="0" hangingPunct="1">
            <a:lnSpc>
              <a:spcPct val="200000"/>
            </a:lnSpc>
            <a:spcBef>
              <a:spcPts val="0"/>
            </a:spcBef>
            <a:spcAft>
              <a:spcPts val="0"/>
            </a:spcAft>
            <a:buClrTx/>
            <a:buSzTx/>
            <a:buFontTx/>
            <a:buNone/>
            <a:tabLst/>
            <a:defRPr/>
          </a:pPr>
          <a:r>
            <a:rPr lang="ar-TN" sz="1800" b="1" dirty="0" smtClean="0">
              <a:solidFill>
                <a:schemeClr val="tx1"/>
              </a:solidFill>
            </a:rPr>
            <a:t>المهن الصغرى </a:t>
          </a:r>
          <a:r>
            <a:rPr lang="fr-FR" sz="1800" b="1" dirty="0" smtClean="0">
              <a:solidFill>
                <a:schemeClr val="tx1"/>
              </a:solidFill>
            </a:rPr>
            <a:t>51 </a:t>
          </a:r>
          <a:r>
            <a:rPr lang="ar-TN" sz="1800" b="1" dirty="0" smtClean="0">
              <a:solidFill>
                <a:schemeClr val="tx1"/>
              </a:solidFill>
            </a:rPr>
            <a:t> </a:t>
          </a:r>
          <a:r>
            <a:rPr lang="fr-FR" sz="1800" b="1" dirty="0" smtClean="0">
              <a:solidFill>
                <a:schemeClr val="tx1"/>
              </a:solidFill>
            </a:rPr>
            <a:t>%</a:t>
          </a:r>
          <a:r>
            <a:rPr lang="ar-TN" sz="1800" b="1" dirty="0" smtClean="0">
              <a:solidFill>
                <a:schemeClr val="tx1"/>
              </a:solidFill>
            </a:rPr>
            <a:t>عدد</a:t>
          </a:r>
          <a:r>
            <a:rPr lang="fr-FR" sz="1800" b="1" dirty="0" smtClean="0">
              <a:solidFill>
                <a:schemeClr val="tx1"/>
              </a:solidFill>
            </a:rPr>
            <a:t> </a:t>
          </a:r>
          <a:r>
            <a:rPr lang="ar-TN" sz="1800" b="1" dirty="0" smtClean="0">
              <a:solidFill>
                <a:schemeClr val="tx1"/>
              </a:solidFill>
            </a:rPr>
            <a:t>التجارة </a:t>
          </a:r>
          <a:r>
            <a:rPr lang="fr-FR" sz="1800" b="1" dirty="0" smtClean="0">
              <a:solidFill>
                <a:schemeClr val="tx1"/>
              </a:solidFill>
            </a:rPr>
            <a:t> %11 </a:t>
          </a:r>
          <a:r>
            <a:rPr lang="ar-TN" sz="1800" b="1" dirty="0" smtClean="0">
              <a:solidFill>
                <a:schemeClr val="tx1"/>
              </a:solidFill>
            </a:rPr>
            <a:t>الخدمات </a:t>
          </a:r>
          <a:r>
            <a:rPr lang="fr-FR" sz="1800" b="1" dirty="0" smtClean="0">
              <a:solidFill>
                <a:schemeClr val="tx1"/>
              </a:solidFill>
            </a:rPr>
            <a:t> %7</a:t>
          </a:r>
          <a:endParaRPr lang="ar-TN" sz="1800" b="1" dirty="0" smtClean="0">
            <a:solidFill>
              <a:schemeClr val="tx1"/>
            </a:solidFill>
          </a:endParaRPr>
        </a:p>
        <a:p>
          <a:pPr marL="0" marR="0" indent="0" defTabSz="914400" rtl="1" eaLnBrk="1" fontAlgn="auto" latinLnBrk="0" hangingPunct="1">
            <a:lnSpc>
              <a:spcPct val="100000"/>
            </a:lnSpc>
            <a:spcBef>
              <a:spcPts val="0"/>
            </a:spcBef>
            <a:spcAft>
              <a:spcPts val="0"/>
            </a:spcAft>
            <a:buClrTx/>
            <a:buSzTx/>
            <a:buFontTx/>
            <a:buNone/>
            <a:tabLst/>
            <a:defRPr/>
          </a:pPr>
          <a:endParaRPr lang="ar-TN" sz="1500" dirty="0" smtClean="0"/>
        </a:p>
        <a:p>
          <a:pPr defTabSz="1022350" rtl="1">
            <a:lnSpc>
              <a:spcPct val="90000"/>
            </a:lnSpc>
            <a:spcBef>
              <a:spcPct val="0"/>
            </a:spcBef>
            <a:spcAft>
              <a:spcPct val="35000"/>
            </a:spcAft>
          </a:pPr>
          <a:endParaRPr lang="ar-TN" sz="1500" dirty="0" smtClean="0"/>
        </a:p>
      </dgm:t>
    </dgm:pt>
    <dgm:pt modelId="{07E32C46-CBD7-47F6-85B6-A6144DF797F3}" type="parTrans" cxnId="{E719ECCA-29FD-450B-941B-1199FD37E01B}">
      <dgm:prSet/>
      <dgm:spPr/>
      <dgm:t>
        <a:bodyPr/>
        <a:lstStyle/>
        <a:p>
          <a:endParaRPr lang="fr-FR"/>
        </a:p>
      </dgm:t>
    </dgm:pt>
    <dgm:pt modelId="{AC32E09C-A213-4D14-A229-21F2C93E4CAE}" type="sibTrans" cxnId="{E719ECCA-29FD-450B-941B-1199FD37E01B}">
      <dgm:prSet/>
      <dgm:spPr/>
      <dgm:t>
        <a:bodyPr/>
        <a:lstStyle/>
        <a:p>
          <a:endParaRPr lang="fr-FR"/>
        </a:p>
      </dgm:t>
    </dgm:pt>
    <dgm:pt modelId="{419F7FAD-7B0C-4104-85FA-D40909F62F82}">
      <dgm:prSet/>
      <dgm:spPr/>
      <dgm:t>
        <a:bodyPr/>
        <a:lstStyle/>
        <a:p>
          <a:pPr algn="just" rtl="1"/>
          <a:r>
            <a:rPr lang="ar-TN" dirty="0" smtClean="0">
              <a:solidFill>
                <a:schemeClr val="tx1"/>
              </a:solidFill>
            </a:rPr>
            <a:t>تمثل نسبة النساء والفتيات من مجموع المستفيدين من القروض 85 %.</a:t>
          </a:r>
          <a:endParaRPr lang="fr-FR" dirty="0">
            <a:solidFill>
              <a:schemeClr val="tx1"/>
            </a:solidFill>
          </a:endParaRPr>
        </a:p>
      </dgm:t>
    </dgm:pt>
    <dgm:pt modelId="{C1B5BCE8-3555-4EE8-B31E-C2B390954401}" type="parTrans" cxnId="{3C7CAFA9-334D-48C9-9754-B4513EAF3F5C}">
      <dgm:prSet/>
      <dgm:spPr/>
      <dgm:t>
        <a:bodyPr/>
        <a:lstStyle/>
        <a:p>
          <a:endParaRPr lang="fr-FR"/>
        </a:p>
      </dgm:t>
    </dgm:pt>
    <dgm:pt modelId="{9E1FC99F-5656-4F44-9F00-3476DE73739F}" type="sibTrans" cxnId="{3C7CAFA9-334D-48C9-9754-B4513EAF3F5C}">
      <dgm:prSet/>
      <dgm:spPr/>
      <dgm:t>
        <a:bodyPr/>
        <a:lstStyle/>
        <a:p>
          <a:endParaRPr lang="fr-FR"/>
        </a:p>
      </dgm:t>
    </dgm:pt>
    <dgm:pt modelId="{2109A8AC-AD6B-42C6-A28A-397A9F1FECE1}" type="pres">
      <dgm:prSet presAssocID="{808B0B92-F80A-4A98-9D1A-409E691206FD}" presName="outerComposite" presStyleCnt="0">
        <dgm:presLayoutVars>
          <dgm:chMax val="5"/>
          <dgm:dir/>
          <dgm:resizeHandles val="exact"/>
        </dgm:presLayoutVars>
      </dgm:prSet>
      <dgm:spPr/>
      <dgm:t>
        <a:bodyPr/>
        <a:lstStyle/>
        <a:p>
          <a:endParaRPr lang="fr-FR"/>
        </a:p>
      </dgm:t>
    </dgm:pt>
    <dgm:pt modelId="{BEE1B7B2-8913-47A3-8632-9961FA153B6E}" type="pres">
      <dgm:prSet presAssocID="{808B0B92-F80A-4A98-9D1A-409E691206FD}" presName="dummyMaxCanvas" presStyleCnt="0">
        <dgm:presLayoutVars/>
      </dgm:prSet>
      <dgm:spPr/>
    </dgm:pt>
    <dgm:pt modelId="{9FDA21C1-C14B-4B3B-BF40-C98707DAD3BB}" type="pres">
      <dgm:prSet presAssocID="{808B0B92-F80A-4A98-9D1A-409E691206FD}" presName="ThreeNodes_1" presStyleLbl="node1" presStyleIdx="0" presStyleCnt="3">
        <dgm:presLayoutVars>
          <dgm:bulletEnabled val="1"/>
        </dgm:presLayoutVars>
      </dgm:prSet>
      <dgm:spPr/>
      <dgm:t>
        <a:bodyPr/>
        <a:lstStyle/>
        <a:p>
          <a:endParaRPr lang="fr-FR"/>
        </a:p>
      </dgm:t>
    </dgm:pt>
    <dgm:pt modelId="{1EC84B52-38CA-43A9-8E69-B1CC187BCADF}" type="pres">
      <dgm:prSet presAssocID="{808B0B92-F80A-4A98-9D1A-409E691206FD}" presName="ThreeNodes_2" presStyleLbl="node1" presStyleIdx="1" presStyleCnt="3">
        <dgm:presLayoutVars>
          <dgm:bulletEnabled val="1"/>
        </dgm:presLayoutVars>
      </dgm:prSet>
      <dgm:spPr/>
      <dgm:t>
        <a:bodyPr/>
        <a:lstStyle/>
        <a:p>
          <a:endParaRPr lang="fr-FR"/>
        </a:p>
      </dgm:t>
    </dgm:pt>
    <dgm:pt modelId="{F50E48A8-242C-4DB6-8731-0A2E5C36C57A}" type="pres">
      <dgm:prSet presAssocID="{808B0B92-F80A-4A98-9D1A-409E691206FD}" presName="ThreeNodes_3" presStyleLbl="node1" presStyleIdx="2" presStyleCnt="3">
        <dgm:presLayoutVars>
          <dgm:bulletEnabled val="1"/>
        </dgm:presLayoutVars>
      </dgm:prSet>
      <dgm:spPr/>
      <dgm:t>
        <a:bodyPr/>
        <a:lstStyle/>
        <a:p>
          <a:endParaRPr lang="fr-FR"/>
        </a:p>
      </dgm:t>
    </dgm:pt>
    <dgm:pt modelId="{D78C4BD7-E8B6-438E-9474-B9F0CE9A5437}" type="pres">
      <dgm:prSet presAssocID="{808B0B92-F80A-4A98-9D1A-409E691206FD}" presName="ThreeConn_1-2" presStyleLbl="fgAccFollowNode1" presStyleIdx="0" presStyleCnt="2">
        <dgm:presLayoutVars>
          <dgm:bulletEnabled val="1"/>
        </dgm:presLayoutVars>
      </dgm:prSet>
      <dgm:spPr/>
      <dgm:t>
        <a:bodyPr/>
        <a:lstStyle/>
        <a:p>
          <a:endParaRPr lang="fr-FR"/>
        </a:p>
      </dgm:t>
    </dgm:pt>
    <dgm:pt modelId="{1EA20ED4-8AA5-4799-B548-EAF7EB702F72}" type="pres">
      <dgm:prSet presAssocID="{808B0B92-F80A-4A98-9D1A-409E691206FD}" presName="ThreeConn_2-3" presStyleLbl="fgAccFollowNode1" presStyleIdx="1" presStyleCnt="2">
        <dgm:presLayoutVars>
          <dgm:bulletEnabled val="1"/>
        </dgm:presLayoutVars>
      </dgm:prSet>
      <dgm:spPr/>
      <dgm:t>
        <a:bodyPr/>
        <a:lstStyle/>
        <a:p>
          <a:endParaRPr lang="fr-FR"/>
        </a:p>
      </dgm:t>
    </dgm:pt>
    <dgm:pt modelId="{CA52B6D9-0F32-42FB-AFCD-AD7F54A414DF}" type="pres">
      <dgm:prSet presAssocID="{808B0B92-F80A-4A98-9D1A-409E691206FD}" presName="ThreeNodes_1_text" presStyleLbl="node1" presStyleIdx="2" presStyleCnt="3">
        <dgm:presLayoutVars>
          <dgm:bulletEnabled val="1"/>
        </dgm:presLayoutVars>
      </dgm:prSet>
      <dgm:spPr/>
      <dgm:t>
        <a:bodyPr/>
        <a:lstStyle/>
        <a:p>
          <a:endParaRPr lang="fr-FR"/>
        </a:p>
      </dgm:t>
    </dgm:pt>
    <dgm:pt modelId="{A8E483FD-EE0C-4BFA-BB66-E546B1488285}" type="pres">
      <dgm:prSet presAssocID="{808B0B92-F80A-4A98-9D1A-409E691206FD}" presName="ThreeNodes_2_text" presStyleLbl="node1" presStyleIdx="2" presStyleCnt="3">
        <dgm:presLayoutVars>
          <dgm:bulletEnabled val="1"/>
        </dgm:presLayoutVars>
      </dgm:prSet>
      <dgm:spPr/>
      <dgm:t>
        <a:bodyPr/>
        <a:lstStyle/>
        <a:p>
          <a:endParaRPr lang="fr-FR"/>
        </a:p>
      </dgm:t>
    </dgm:pt>
    <dgm:pt modelId="{53BB057D-BEE8-41EE-AF9D-BA1DD46425C1}" type="pres">
      <dgm:prSet presAssocID="{808B0B92-F80A-4A98-9D1A-409E691206FD}" presName="ThreeNodes_3_text" presStyleLbl="node1" presStyleIdx="2" presStyleCnt="3">
        <dgm:presLayoutVars>
          <dgm:bulletEnabled val="1"/>
        </dgm:presLayoutVars>
      </dgm:prSet>
      <dgm:spPr/>
      <dgm:t>
        <a:bodyPr/>
        <a:lstStyle/>
        <a:p>
          <a:endParaRPr lang="fr-FR"/>
        </a:p>
      </dgm:t>
    </dgm:pt>
  </dgm:ptLst>
  <dgm:cxnLst>
    <dgm:cxn modelId="{E719ECCA-29FD-450B-941B-1199FD37E01B}" srcId="{808B0B92-F80A-4A98-9D1A-409E691206FD}" destId="{AAF54BA7-779B-45E2-9906-F1AC00457C7C}" srcOrd="1" destOrd="0" parTransId="{07E32C46-CBD7-47F6-85B6-A6144DF797F3}" sibTransId="{AC32E09C-A213-4D14-A229-21F2C93E4CAE}"/>
    <dgm:cxn modelId="{8AAE48FF-FDCC-4AF0-A642-3A9CF5467DBA}" type="presOf" srcId="{808B0B92-F80A-4A98-9D1A-409E691206FD}" destId="{2109A8AC-AD6B-42C6-A28A-397A9F1FECE1}" srcOrd="0" destOrd="0" presId="urn:microsoft.com/office/officeart/2005/8/layout/vProcess5"/>
    <dgm:cxn modelId="{2BB2A867-B10C-4DC2-B995-B3752648E410}" type="presOf" srcId="{419F7FAD-7B0C-4104-85FA-D40909F62F82}" destId="{F50E48A8-242C-4DB6-8731-0A2E5C36C57A}" srcOrd="0" destOrd="0" presId="urn:microsoft.com/office/officeart/2005/8/layout/vProcess5"/>
    <dgm:cxn modelId="{3C7CAFA9-334D-48C9-9754-B4513EAF3F5C}" srcId="{808B0B92-F80A-4A98-9D1A-409E691206FD}" destId="{419F7FAD-7B0C-4104-85FA-D40909F62F82}" srcOrd="2" destOrd="0" parTransId="{C1B5BCE8-3555-4EE8-B31E-C2B390954401}" sibTransId="{9E1FC99F-5656-4F44-9F00-3476DE73739F}"/>
    <dgm:cxn modelId="{7FA8374F-3399-4491-B786-373AF71BD630}" type="presOf" srcId="{AAF54BA7-779B-45E2-9906-F1AC00457C7C}" destId="{1EC84B52-38CA-43A9-8E69-B1CC187BCADF}" srcOrd="0" destOrd="0" presId="urn:microsoft.com/office/officeart/2005/8/layout/vProcess5"/>
    <dgm:cxn modelId="{911371A2-1A68-4620-A146-64FCB2932909}" type="presOf" srcId="{2AC7C28F-3612-4E2A-A0D6-30A51F5B8A39}" destId="{9FDA21C1-C14B-4B3B-BF40-C98707DAD3BB}" srcOrd="0" destOrd="0" presId="urn:microsoft.com/office/officeart/2005/8/layout/vProcess5"/>
    <dgm:cxn modelId="{99F3AB8D-F2CE-47DF-9490-1746B89C1C00}" type="presOf" srcId="{419F7FAD-7B0C-4104-85FA-D40909F62F82}" destId="{53BB057D-BEE8-41EE-AF9D-BA1DD46425C1}" srcOrd="1" destOrd="0" presId="urn:microsoft.com/office/officeart/2005/8/layout/vProcess5"/>
    <dgm:cxn modelId="{DE895457-A49B-4633-9AEF-563858C0952B}" type="presOf" srcId="{AAF54BA7-779B-45E2-9906-F1AC00457C7C}" destId="{A8E483FD-EE0C-4BFA-BB66-E546B1488285}" srcOrd="1" destOrd="0" presId="urn:microsoft.com/office/officeart/2005/8/layout/vProcess5"/>
    <dgm:cxn modelId="{1F8A98F2-F699-4E5C-99F1-E2C6F0AF7E9F}" type="presOf" srcId="{CEADB3BB-B775-4E01-969B-B1DF4A7DF248}" destId="{D78C4BD7-E8B6-438E-9474-B9F0CE9A5437}" srcOrd="0" destOrd="0" presId="urn:microsoft.com/office/officeart/2005/8/layout/vProcess5"/>
    <dgm:cxn modelId="{2A4CD694-0847-4392-8333-5F0EB5EABBA5}" type="presOf" srcId="{AC32E09C-A213-4D14-A229-21F2C93E4CAE}" destId="{1EA20ED4-8AA5-4799-B548-EAF7EB702F72}" srcOrd="0" destOrd="0" presId="urn:microsoft.com/office/officeart/2005/8/layout/vProcess5"/>
    <dgm:cxn modelId="{A3211E3F-8276-43A8-8731-2EF9759729EE}" srcId="{808B0B92-F80A-4A98-9D1A-409E691206FD}" destId="{2AC7C28F-3612-4E2A-A0D6-30A51F5B8A39}" srcOrd="0" destOrd="0" parTransId="{DC377134-B5F7-4485-A7B4-78AAB08412BF}" sibTransId="{CEADB3BB-B775-4E01-969B-B1DF4A7DF248}"/>
    <dgm:cxn modelId="{8D6CA374-0CC3-4CFE-B96A-64081688F47A}" type="presOf" srcId="{2AC7C28F-3612-4E2A-A0D6-30A51F5B8A39}" destId="{CA52B6D9-0F32-42FB-AFCD-AD7F54A414DF}" srcOrd="1" destOrd="0" presId="urn:microsoft.com/office/officeart/2005/8/layout/vProcess5"/>
    <dgm:cxn modelId="{BB893B67-BE7B-41E0-88E4-DF2B1D44DFE1}" type="presParOf" srcId="{2109A8AC-AD6B-42C6-A28A-397A9F1FECE1}" destId="{BEE1B7B2-8913-47A3-8632-9961FA153B6E}" srcOrd="0" destOrd="0" presId="urn:microsoft.com/office/officeart/2005/8/layout/vProcess5"/>
    <dgm:cxn modelId="{39278221-854B-4EB5-89D7-CB46FBD02345}" type="presParOf" srcId="{2109A8AC-AD6B-42C6-A28A-397A9F1FECE1}" destId="{9FDA21C1-C14B-4B3B-BF40-C98707DAD3BB}" srcOrd="1" destOrd="0" presId="urn:microsoft.com/office/officeart/2005/8/layout/vProcess5"/>
    <dgm:cxn modelId="{7562CB5D-E41A-4E13-8A09-F7C09C859991}" type="presParOf" srcId="{2109A8AC-AD6B-42C6-A28A-397A9F1FECE1}" destId="{1EC84B52-38CA-43A9-8E69-B1CC187BCADF}" srcOrd="2" destOrd="0" presId="urn:microsoft.com/office/officeart/2005/8/layout/vProcess5"/>
    <dgm:cxn modelId="{552AE118-1BA7-4EBB-9626-1ACB8CFFA7E9}" type="presParOf" srcId="{2109A8AC-AD6B-42C6-A28A-397A9F1FECE1}" destId="{F50E48A8-242C-4DB6-8731-0A2E5C36C57A}" srcOrd="3" destOrd="0" presId="urn:microsoft.com/office/officeart/2005/8/layout/vProcess5"/>
    <dgm:cxn modelId="{8A781EB3-6A39-41E2-96A1-7AED510F7864}" type="presParOf" srcId="{2109A8AC-AD6B-42C6-A28A-397A9F1FECE1}" destId="{D78C4BD7-E8B6-438E-9474-B9F0CE9A5437}" srcOrd="4" destOrd="0" presId="urn:microsoft.com/office/officeart/2005/8/layout/vProcess5"/>
    <dgm:cxn modelId="{C7314433-1830-42B2-94B1-FCF8F9F38080}" type="presParOf" srcId="{2109A8AC-AD6B-42C6-A28A-397A9F1FECE1}" destId="{1EA20ED4-8AA5-4799-B548-EAF7EB702F72}" srcOrd="5" destOrd="0" presId="urn:microsoft.com/office/officeart/2005/8/layout/vProcess5"/>
    <dgm:cxn modelId="{D47CA005-E7B6-4B18-817D-3399C52DF4B1}" type="presParOf" srcId="{2109A8AC-AD6B-42C6-A28A-397A9F1FECE1}" destId="{CA52B6D9-0F32-42FB-AFCD-AD7F54A414DF}" srcOrd="6" destOrd="0" presId="urn:microsoft.com/office/officeart/2005/8/layout/vProcess5"/>
    <dgm:cxn modelId="{B0FD63F7-C5F2-4682-92C1-26C3786867B9}" type="presParOf" srcId="{2109A8AC-AD6B-42C6-A28A-397A9F1FECE1}" destId="{A8E483FD-EE0C-4BFA-BB66-E546B1488285}" srcOrd="7" destOrd="0" presId="urn:microsoft.com/office/officeart/2005/8/layout/vProcess5"/>
    <dgm:cxn modelId="{409220EB-D044-46FA-838E-0A65BCB09E41}" type="presParOf" srcId="{2109A8AC-AD6B-42C6-A28A-397A9F1FECE1}" destId="{53BB057D-BEE8-41EE-AF9D-BA1DD46425C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773F5C-2416-486A-AE88-9DFEE65EA18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fr-FR"/>
        </a:p>
      </dgm:t>
    </dgm:pt>
    <dgm:pt modelId="{1740FF89-21E0-4467-977E-EFDC4CC1C18E}">
      <dgm:prSet phldrT="[Texte]" custT="1"/>
      <dgm:spPr/>
      <dgm:t>
        <a:bodyPr/>
        <a:lstStyle/>
        <a:p>
          <a:pPr algn="just" rtl="1">
            <a:lnSpc>
              <a:spcPct val="100000"/>
            </a:lnSpc>
          </a:pPr>
          <a:r>
            <a:rPr lang="ar-TN" sz="1800" dirty="0" smtClean="0"/>
            <a:t>مناطق التدخل قبل سنة 2016:</a:t>
          </a:r>
        </a:p>
        <a:p>
          <a:pPr algn="just" rtl="1">
            <a:lnSpc>
              <a:spcPct val="100000"/>
            </a:lnSpc>
          </a:pPr>
          <a:r>
            <a:rPr lang="ar-TN" sz="1800" dirty="0" smtClean="0"/>
            <a:t>ولايات تونس الكبرى </a:t>
          </a:r>
          <a:endParaRPr lang="fr-FR" sz="1800" dirty="0"/>
        </a:p>
      </dgm:t>
    </dgm:pt>
    <dgm:pt modelId="{CA2D7A05-FB2D-4D4F-A2D0-11D60E40B4BA}" type="parTrans" cxnId="{1ECC9A2B-CC65-4E9D-AD1C-1F3D18DB2CA4}">
      <dgm:prSet/>
      <dgm:spPr/>
      <dgm:t>
        <a:bodyPr/>
        <a:lstStyle/>
        <a:p>
          <a:endParaRPr lang="fr-FR"/>
        </a:p>
      </dgm:t>
    </dgm:pt>
    <dgm:pt modelId="{ECC83DF2-9F29-4B46-BE70-F8A1D64A08C5}" type="sibTrans" cxnId="{1ECC9A2B-CC65-4E9D-AD1C-1F3D18DB2CA4}">
      <dgm:prSet/>
      <dgm:spPr/>
      <dgm:t>
        <a:bodyPr/>
        <a:lstStyle/>
        <a:p>
          <a:endParaRPr lang="fr-FR"/>
        </a:p>
      </dgm:t>
    </dgm:pt>
    <dgm:pt modelId="{AFB21C76-6866-4423-91EE-0A24964A813C}">
      <dgm:prSet phldrT="[Texte]" custT="1"/>
      <dgm:spPr/>
      <dgm:t>
        <a:bodyPr/>
        <a:lstStyle/>
        <a:p>
          <a:pPr algn="just" rtl="1"/>
          <a:r>
            <a:rPr lang="ar-TN" sz="1600" dirty="0" smtClean="0"/>
            <a:t>مناطق التدخل بداية من 2017 إلى سنة 2022:تمّ التدخل في ولايات داخلية ذات أولوية: </a:t>
          </a:r>
          <a:r>
            <a:rPr lang="ar-TN" sz="1600" dirty="0" err="1" smtClean="0"/>
            <a:t>سليانة</a:t>
          </a:r>
          <a:r>
            <a:rPr lang="ar-TN" sz="1600" dirty="0" smtClean="0"/>
            <a:t>،</a:t>
          </a:r>
          <a:r>
            <a:rPr lang="ar-TN" sz="1600" dirty="0" err="1" smtClean="0"/>
            <a:t>تطاوين</a:t>
          </a:r>
          <a:r>
            <a:rPr lang="ar-TN" sz="1600" dirty="0" smtClean="0"/>
            <a:t>، مدنين، سوسة، نابل، المهدية. </a:t>
          </a:r>
          <a:endParaRPr lang="fr-FR" sz="1600" dirty="0"/>
        </a:p>
      </dgm:t>
    </dgm:pt>
    <dgm:pt modelId="{5B5414F5-D944-4154-B679-647FB6F5F233}" type="parTrans" cxnId="{E8D492CA-4362-4028-8522-B195AEBDF2F8}">
      <dgm:prSet/>
      <dgm:spPr/>
      <dgm:t>
        <a:bodyPr/>
        <a:lstStyle/>
        <a:p>
          <a:endParaRPr lang="fr-FR"/>
        </a:p>
      </dgm:t>
    </dgm:pt>
    <dgm:pt modelId="{B1F56FBF-7207-44F0-A14B-A32A74277E8F}" type="sibTrans" cxnId="{E8D492CA-4362-4028-8522-B195AEBDF2F8}">
      <dgm:prSet/>
      <dgm:spPr/>
      <dgm:t>
        <a:bodyPr/>
        <a:lstStyle/>
        <a:p>
          <a:endParaRPr lang="fr-FR"/>
        </a:p>
      </dgm:t>
    </dgm:pt>
    <dgm:pt modelId="{7716984E-DD2F-4110-BCFA-8ECB1269AED3}">
      <dgm:prSet phldrT="[Texte]" custT="1"/>
      <dgm:spPr/>
      <dgm:t>
        <a:bodyPr/>
        <a:lstStyle/>
        <a:p>
          <a:pPr algn="just" rtl="1"/>
          <a:r>
            <a:rPr lang="ar-TN" sz="1600" dirty="0" smtClean="0"/>
            <a:t>مناطق التدخل سنة 2023:</a:t>
          </a:r>
        </a:p>
        <a:p>
          <a:pPr algn="just" rtl="1"/>
          <a:r>
            <a:rPr lang="ar-TN" sz="1600" dirty="0" err="1" smtClean="0"/>
            <a:t>المنستير</a:t>
          </a:r>
          <a:r>
            <a:rPr lang="ar-TN" sz="1600" dirty="0" smtClean="0"/>
            <a:t>، القيروان، بنزرت، سوسة، </a:t>
          </a:r>
          <a:r>
            <a:rPr lang="ar-TN" sz="1600" dirty="0" err="1" smtClean="0"/>
            <a:t>قابس</a:t>
          </a:r>
          <a:r>
            <a:rPr lang="ar-TN" sz="1600" dirty="0" smtClean="0"/>
            <a:t>، </a:t>
          </a:r>
          <a:r>
            <a:rPr lang="ar-TN" sz="1600" dirty="0" err="1" smtClean="0"/>
            <a:t>جربة</a:t>
          </a:r>
          <a:r>
            <a:rPr lang="ar-TN" sz="1600" dirty="0" smtClean="0"/>
            <a:t>.</a:t>
          </a:r>
          <a:endParaRPr lang="fr-FR" sz="1600" dirty="0" smtClean="0"/>
        </a:p>
      </dgm:t>
    </dgm:pt>
    <dgm:pt modelId="{DC6C07FE-2270-458B-B091-83E220364FAD}" type="parTrans" cxnId="{DFB12756-4CEB-4C64-A19F-FF4B6FB01812}">
      <dgm:prSet/>
      <dgm:spPr/>
      <dgm:t>
        <a:bodyPr/>
        <a:lstStyle/>
        <a:p>
          <a:endParaRPr lang="fr-FR"/>
        </a:p>
      </dgm:t>
    </dgm:pt>
    <dgm:pt modelId="{1FB1FDFE-4A64-427B-AF9F-70D541B870E9}" type="sibTrans" cxnId="{DFB12756-4CEB-4C64-A19F-FF4B6FB01812}">
      <dgm:prSet/>
      <dgm:spPr/>
      <dgm:t>
        <a:bodyPr/>
        <a:lstStyle/>
        <a:p>
          <a:endParaRPr lang="fr-FR"/>
        </a:p>
      </dgm:t>
    </dgm:pt>
    <dgm:pt modelId="{7DC0D38D-1E63-4373-AC59-B45570543440}" type="pres">
      <dgm:prSet presAssocID="{B2773F5C-2416-486A-AE88-9DFEE65EA180}" presName="linear" presStyleCnt="0">
        <dgm:presLayoutVars>
          <dgm:dir/>
          <dgm:animLvl val="lvl"/>
          <dgm:resizeHandles val="exact"/>
        </dgm:presLayoutVars>
      </dgm:prSet>
      <dgm:spPr/>
      <dgm:t>
        <a:bodyPr/>
        <a:lstStyle/>
        <a:p>
          <a:endParaRPr lang="fr-FR"/>
        </a:p>
      </dgm:t>
    </dgm:pt>
    <dgm:pt modelId="{FD1C72C5-5C86-42F6-9C50-F4748EC9E606}" type="pres">
      <dgm:prSet presAssocID="{1740FF89-21E0-4467-977E-EFDC4CC1C18E}" presName="parentLin" presStyleCnt="0"/>
      <dgm:spPr/>
    </dgm:pt>
    <dgm:pt modelId="{83F166B3-0612-4577-A566-3B64E953C46D}" type="pres">
      <dgm:prSet presAssocID="{1740FF89-21E0-4467-977E-EFDC4CC1C18E}" presName="parentLeftMargin" presStyleLbl="node1" presStyleIdx="0" presStyleCnt="3"/>
      <dgm:spPr/>
      <dgm:t>
        <a:bodyPr/>
        <a:lstStyle/>
        <a:p>
          <a:endParaRPr lang="fr-FR"/>
        </a:p>
      </dgm:t>
    </dgm:pt>
    <dgm:pt modelId="{0DF966F2-82B7-4062-990E-C5534532DE76}" type="pres">
      <dgm:prSet presAssocID="{1740FF89-21E0-4467-977E-EFDC4CC1C18E}" presName="parentText" presStyleLbl="node1" presStyleIdx="0" presStyleCnt="3">
        <dgm:presLayoutVars>
          <dgm:chMax val="0"/>
          <dgm:bulletEnabled val="1"/>
        </dgm:presLayoutVars>
      </dgm:prSet>
      <dgm:spPr/>
      <dgm:t>
        <a:bodyPr/>
        <a:lstStyle/>
        <a:p>
          <a:endParaRPr lang="fr-FR"/>
        </a:p>
      </dgm:t>
    </dgm:pt>
    <dgm:pt modelId="{CBF7E50B-2460-4862-B1AF-D8EC9002A0BB}" type="pres">
      <dgm:prSet presAssocID="{1740FF89-21E0-4467-977E-EFDC4CC1C18E}" presName="negativeSpace" presStyleCnt="0"/>
      <dgm:spPr/>
    </dgm:pt>
    <dgm:pt modelId="{9747CA7C-D5D9-47C9-BB67-F43A11CE2331}" type="pres">
      <dgm:prSet presAssocID="{1740FF89-21E0-4467-977E-EFDC4CC1C18E}" presName="childText" presStyleLbl="conFgAcc1" presStyleIdx="0" presStyleCnt="3">
        <dgm:presLayoutVars>
          <dgm:bulletEnabled val="1"/>
        </dgm:presLayoutVars>
      </dgm:prSet>
      <dgm:spPr/>
    </dgm:pt>
    <dgm:pt modelId="{011D2D45-CB61-4D7D-B8BB-8F03480376D2}" type="pres">
      <dgm:prSet presAssocID="{ECC83DF2-9F29-4B46-BE70-F8A1D64A08C5}" presName="spaceBetweenRectangles" presStyleCnt="0"/>
      <dgm:spPr/>
    </dgm:pt>
    <dgm:pt modelId="{EEAD6A05-AA51-4686-B580-D4BE4D91A194}" type="pres">
      <dgm:prSet presAssocID="{AFB21C76-6866-4423-91EE-0A24964A813C}" presName="parentLin" presStyleCnt="0"/>
      <dgm:spPr/>
    </dgm:pt>
    <dgm:pt modelId="{57F32FE0-1E9E-48D3-84E8-024F51F9BDFB}" type="pres">
      <dgm:prSet presAssocID="{AFB21C76-6866-4423-91EE-0A24964A813C}" presName="parentLeftMargin" presStyleLbl="node1" presStyleIdx="0" presStyleCnt="3"/>
      <dgm:spPr/>
      <dgm:t>
        <a:bodyPr/>
        <a:lstStyle/>
        <a:p>
          <a:endParaRPr lang="fr-FR"/>
        </a:p>
      </dgm:t>
    </dgm:pt>
    <dgm:pt modelId="{927B9CCA-BC77-47B2-BF79-F5A248720E37}" type="pres">
      <dgm:prSet presAssocID="{AFB21C76-6866-4423-91EE-0A24964A813C}" presName="parentText" presStyleLbl="node1" presStyleIdx="1" presStyleCnt="3">
        <dgm:presLayoutVars>
          <dgm:chMax val="0"/>
          <dgm:bulletEnabled val="1"/>
        </dgm:presLayoutVars>
      </dgm:prSet>
      <dgm:spPr/>
      <dgm:t>
        <a:bodyPr/>
        <a:lstStyle/>
        <a:p>
          <a:endParaRPr lang="fr-FR"/>
        </a:p>
      </dgm:t>
    </dgm:pt>
    <dgm:pt modelId="{05BFEAC7-183E-4DA3-8308-EEE23AEC2FB5}" type="pres">
      <dgm:prSet presAssocID="{AFB21C76-6866-4423-91EE-0A24964A813C}" presName="negativeSpace" presStyleCnt="0"/>
      <dgm:spPr/>
    </dgm:pt>
    <dgm:pt modelId="{1C7B57EB-7EAD-49D0-ADE3-BF92EC35B66F}" type="pres">
      <dgm:prSet presAssocID="{AFB21C76-6866-4423-91EE-0A24964A813C}" presName="childText" presStyleLbl="conFgAcc1" presStyleIdx="1" presStyleCnt="3">
        <dgm:presLayoutVars>
          <dgm:bulletEnabled val="1"/>
        </dgm:presLayoutVars>
      </dgm:prSet>
      <dgm:spPr/>
    </dgm:pt>
    <dgm:pt modelId="{99404B4C-E5F3-49EF-81E3-DC1ED03DFBD6}" type="pres">
      <dgm:prSet presAssocID="{B1F56FBF-7207-44F0-A14B-A32A74277E8F}" presName="spaceBetweenRectangles" presStyleCnt="0"/>
      <dgm:spPr/>
    </dgm:pt>
    <dgm:pt modelId="{58FD45D9-D730-4C51-99CF-DCB4034F6EA5}" type="pres">
      <dgm:prSet presAssocID="{7716984E-DD2F-4110-BCFA-8ECB1269AED3}" presName="parentLin" presStyleCnt="0"/>
      <dgm:spPr/>
    </dgm:pt>
    <dgm:pt modelId="{F6D3CCD9-4212-4BCE-BB9A-4EBE3E72EA51}" type="pres">
      <dgm:prSet presAssocID="{7716984E-DD2F-4110-BCFA-8ECB1269AED3}" presName="parentLeftMargin" presStyleLbl="node1" presStyleIdx="1" presStyleCnt="3"/>
      <dgm:spPr/>
      <dgm:t>
        <a:bodyPr/>
        <a:lstStyle/>
        <a:p>
          <a:endParaRPr lang="fr-FR"/>
        </a:p>
      </dgm:t>
    </dgm:pt>
    <dgm:pt modelId="{DA4F9158-BDE7-4C94-96FC-31240F2EECEC}" type="pres">
      <dgm:prSet presAssocID="{7716984E-DD2F-4110-BCFA-8ECB1269AED3}" presName="parentText" presStyleLbl="node1" presStyleIdx="2" presStyleCnt="3" custLinFactNeighborX="-2784" custLinFactNeighborY="-1118">
        <dgm:presLayoutVars>
          <dgm:chMax val="0"/>
          <dgm:bulletEnabled val="1"/>
        </dgm:presLayoutVars>
      </dgm:prSet>
      <dgm:spPr/>
      <dgm:t>
        <a:bodyPr/>
        <a:lstStyle/>
        <a:p>
          <a:endParaRPr lang="fr-FR"/>
        </a:p>
      </dgm:t>
    </dgm:pt>
    <dgm:pt modelId="{FE6D468C-FD8B-4C16-8E78-9E8808DC8A01}" type="pres">
      <dgm:prSet presAssocID="{7716984E-DD2F-4110-BCFA-8ECB1269AED3}" presName="negativeSpace" presStyleCnt="0"/>
      <dgm:spPr/>
    </dgm:pt>
    <dgm:pt modelId="{64B0683A-3941-44F9-B5D0-F29E467CA6E1}" type="pres">
      <dgm:prSet presAssocID="{7716984E-DD2F-4110-BCFA-8ECB1269AED3}" presName="childText" presStyleLbl="conFgAcc1" presStyleIdx="2" presStyleCnt="3">
        <dgm:presLayoutVars>
          <dgm:bulletEnabled val="1"/>
        </dgm:presLayoutVars>
      </dgm:prSet>
      <dgm:spPr/>
    </dgm:pt>
  </dgm:ptLst>
  <dgm:cxnLst>
    <dgm:cxn modelId="{E506FA4B-4E56-4A9E-91E6-58589FE93517}" type="presOf" srcId="{7716984E-DD2F-4110-BCFA-8ECB1269AED3}" destId="{F6D3CCD9-4212-4BCE-BB9A-4EBE3E72EA51}" srcOrd="0" destOrd="0" presId="urn:microsoft.com/office/officeart/2005/8/layout/list1"/>
    <dgm:cxn modelId="{DFB12756-4CEB-4C64-A19F-FF4B6FB01812}" srcId="{B2773F5C-2416-486A-AE88-9DFEE65EA180}" destId="{7716984E-DD2F-4110-BCFA-8ECB1269AED3}" srcOrd="2" destOrd="0" parTransId="{DC6C07FE-2270-458B-B091-83E220364FAD}" sibTransId="{1FB1FDFE-4A64-427B-AF9F-70D541B870E9}"/>
    <dgm:cxn modelId="{09A32C77-2A49-4918-AF12-3DE5E8BC547D}" type="presOf" srcId="{AFB21C76-6866-4423-91EE-0A24964A813C}" destId="{927B9CCA-BC77-47B2-BF79-F5A248720E37}" srcOrd="1" destOrd="0" presId="urn:microsoft.com/office/officeart/2005/8/layout/list1"/>
    <dgm:cxn modelId="{1ECC9A2B-CC65-4E9D-AD1C-1F3D18DB2CA4}" srcId="{B2773F5C-2416-486A-AE88-9DFEE65EA180}" destId="{1740FF89-21E0-4467-977E-EFDC4CC1C18E}" srcOrd="0" destOrd="0" parTransId="{CA2D7A05-FB2D-4D4F-A2D0-11D60E40B4BA}" sibTransId="{ECC83DF2-9F29-4B46-BE70-F8A1D64A08C5}"/>
    <dgm:cxn modelId="{828087D1-B48A-4CCE-AAF9-6D0D92338D2C}" type="presOf" srcId="{1740FF89-21E0-4467-977E-EFDC4CC1C18E}" destId="{0DF966F2-82B7-4062-990E-C5534532DE76}" srcOrd="1" destOrd="0" presId="urn:microsoft.com/office/officeart/2005/8/layout/list1"/>
    <dgm:cxn modelId="{FFE7A9B2-FF86-421F-954B-7B9CC2E26317}" type="presOf" srcId="{AFB21C76-6866-4423-91EE-0A24964A813C}" destId="{57F32FE0-1E9E-48D3-84E8-024F51F9BDFB}" srcOrd="0" destOrd="0" presId="urn:microsoft.com/office/officeart/2005/8/layout/list1"/>
    <dgm:cxn modelId="{E8D492CA-4362-4028-8522-B195AEBDF2F8}" srcId="{B2773F5C-2416-486A-AE88-9DFEE65EA180}" destId="{AFB21C76-6866-4423-91EE-0A24964A813C}" srcOrd="1" destOrd="0" parTransId="{5B5414F5-D944-4154-B679-647FB6F5F233}" sibTransId="{B1F56FBF-7207-44F0-A14B-A32A74277E8F}"/>
    <dgm:cxn modelId="{DA3524AD-2DB9-43F8-8F67-EDE1E7D64C15}" type="presOf" srcId="{1740FF89-21E0-4467-977E-EFDC4CC1C18E}" destId="{83F166B3-0612-4577-A566-3B64E953C46D}" srcOrd="0" destOrd="0" presId="urn:microsoft.com/office/officeart/2005/8/layout/list1"/>
    <dgm:cxn modelId="{4FE99B87-9377-4B3A-9736-FF17BA7D77D7}" type="presOf" srcId="{B2773F5C-2416-486A-AE88-9DFEE65EA180}" destId="{7DC0D38D-1E63-4373-AC59-B45570543440}" srcOrd="0" destOrd="0" presId="urn:microsoft.com/office/officeart/2005/8/layout/list1"/>
    <dgm:cxn modelId="{3075AE03-2322-4C43-9774-FAFED0EAB7B8}" type="presOf" srcId="{7716984E-DD2F-4110-BCFA-8ECB1269AED3}" destId="{DA4F9158-BDE7-4C94-96FC-31240F2EECEC}" srcOrd="1" destOrd="0" presId="urn:microsoft.com/office/officeart/2005/8/layout/list1"/>
    <dgm:cxn modelId="{0054AC57-C530-4EAD-BC09-AFCDB287B253}" type="presParOf" srcId="{7DC0D38D-1E63-4373-AC59-B45570543440}" destId="{FD1C72C5-5C86-42F6-9C50-F4748EC9E606}" srcOrd="0" destOrd="0" presId="urn:microsoft.com/office/officeart/2005/8/layout/list1"/>
    <dgm:cxn modelId="{3386F51F-B78D-467D-92AF-BAF20036BDC0}" type="presParOf" srcId="{FD1C72C5-5C86-42F6-9C50-F4748EC9E606}" destId="{83F166B3-0612-4577-A566-3B64E953C46D}" srcOrd="0" destOrd="0" presId="urn:microsoft.com/office/officeart/2005/8/layout/list1"/>
    <dgm:cxn modelId="{FD170BC3-86DD-4897-9E06-2BFF3DC55EE4}" type="presParOf" srcId="{FD1C72C5-5C86-42F6-9C50-F4748EC9E606}" destId="{0DF966F2-82B7-4062-990E-C5534532DE76}" srcOrd="1" destOrd="0" presId="urn:microsoft.com/office/officeart/2005/8/layout/list1"/>
    <dgm:cxn modelId="{813EAAA3-49FA-49C4-A307-3F42808F07AA}" type="presParOf" srcId="{7DC0D38D-1E63-4373-AC59-B45570543440}" destId="{CBF7E50B-2460-4862-B1AF-D8EC9002A0BB}" srcOrd="1" destOrd="0" presId="urn:microsoft.com/office/officeart/2005/8/layout/list1"/>
    <dgm:cxn modelId="{A7744B6E-5F41-4204-B08A-7D309C8069A0}" type="presParOf" srcId="{7DC0D38D-1E63-4373-AC59-B45570543440}" destId="{9747CA7C-D5D9-47C9-BB67-F43A11CE2331}" srcOrd="2" destOrd="0" presId="urn:microsoft.com/office/officeart/2005/8/layout/list1"/>
    <dgm:cxn modelId="{F94B997A-5384-4291-A0A4-758F652ECF59}" type="presParOf" srcId="{7DC0D38D-1E63-4373-AC59-B45570543440}" destId="{011D2D45-CB61-4D7D-B8BB-8F03480376D2}" srcOrd="3" destOrd="0" presId="urn:microsoft.com/office/officeart/2005/8/layout/list1"/>
    <dgm:cxn modelId="{FF96FC01-49B6-4FB4-A7B8-E06EE6F5E274}" type="presParOf" srcId="{7DC0D38D-1E63-4373-AC59-B45570543440}" destId="{EEAD6A05-AA51-4686-B580-D4BE4D91A194}" srcOrd="4" destOrd="0" presId="urn:microsoft.com/office/officeart/2005/8/layout/list1"/>
    <dgm:cxn modelId="{90CE03D1-95BF-4297-9FDB-26BF658B3D0A}" type="presParOf" srcId="{EEAD6A05-AA51-4686-B580-D4BE4D91A194}" destId="{57F32FE0-1E9E-48D3-84E8-024F51F9BDFB}" srcOrd="0" destOrd="0" presId="urn:microsoft.com/office/officeart/2005/8/layout/list1"/>
    <dgm:cxn modelId="{12A03F78-5312-4285-89BA-8710A9608C8A}" type="presParOf" srcId="{EEAD6A05-AA51-4686-B580-D4BE4D91A194}" destId="{927B9CCA-BC77-47B2-BF79-F5A248720E37}" srcOrd="1" destOrd="0" presId="urn:microsoft.com/office/officeart/2005/8/layout/list1"/>
    <dgm:cxn modelId="{FB125CC9-B471-4D36-9E9C-D0BB509594DC}" type="presParOf" srcId="{7DC0D38D-1E63-4373-AC59-B45570543440}" destId="{05BFEAC7-183E-4DA3-8308-EEE23AEC2FB5}" srcOrd="5" destOrd="0" presId="urn:microsoft.com/office/officeart/2005/8/layout/list1"/>
    <dgm:cxn modelId="{CE380306-002D-4D1A-B9DA-B8430CD39C91}" type="presParOf" srcId="{7DC0D38D-1E63-4373-AC59-B45570543440}" destId="{1C7B57EB-7EAD-49D0-ADE3-BF92EC35B66F}" srcOrd="6" destOrd="0" presId="urn:microsoft.com/office/officeart/2005/8/layout/list1"/>
    <dgm:cxn modelId="{4AFE18B4-4CA9-495B-81E8-B07916C5F314}" type="presParOf" srcId="{7DC0D38D-1E63-4373-AC59-B45570543440}" destId="{99404B4C-E5F3-49EF-81E3-DC1ED03DFBD6}" srcOrd="7" destOrd="0" presId="urn:microsoft.com/office/officeart/2005/8/layout/list1"/>
    <dgm:cxn modelId="{E2105CFC-0822-4308-8B35-FDBEBF6C0FBB}" type="presParOf" srcId="{7DC0D38D-1E63-4373-AC59-B45570543440}" destId="{58FD45D9-D730-4C51-99CF-DCB4034F6EA5}" srcOrd="8" destOrd="0" presId="urn:microsoft.com/office/officeart/2005/8/layout/list1"/>
    <dgm:cxn modelId="{28020462-81F5-4AAF-8C4D-D3D3F7BAE207}" type="presParOf" srcId="{58FD45D9-D730-4C51-99CF-DCB4034F6EA5}" destId="{F6D3CCD9-4212-4BCE-BB9A-4EBE3E72EA51}" srcOrd="0" destOrd="0" presId="urn:microsoft.com/office/officeart/2005/8/layout/list1"/>
    <dgm:cxn modelId="{6BC7F81F-D6E5-4463-AB63-32175F7A7011}" type="presParOf" srcId="{58FD45D9-D730-4C51-99CF-DCB4034F6EA5}" destId="{DA4F9158-BDE7-4C94-96FC-31240F2EECEC}" srcOrd="1" destOrd="0" presId="urn:microsoft.com/office/officeart/2005/8/layout/list1"/>
    <dgm:cxn modelId="{D4964CCF-3323-4A2E-9E0B-05DA22CDB280}" type="presParOf" srcId="{7DC0D38D-1E63-4373-AC59-B45570543440}" destId="{FE6D468C-FD8B-4C16-8E78-9E8808DC8A01}" srcOrd="9" destOrd="0" presId="urn:microsoft.com/office/officeart/2005/8/layout/list1"/>
    <dgm:cxn modelId="{50428F53-ADA0-470A-A9A4-F2ACF7B1C9AF}" type="presParOf" srcId="{7DC0D38D-1E63-4373-AC59-B45570543440}" destId="{64B0683A-3941-44F9-B5D0-F29E467CA6E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C8E0E7-752F-4D05-A016-1E18AB573A39}"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fr-FR"/>
        </a:p>
      </dgm:t>
    </dgm:pt>
    <dgm:pt modelId="{AB57F5FD-62AE-4F9A-904B-CB9AD0EA93A6}">
      <dgm:prSet/>
      <dgm:spPr/>
      <dgm:t>
        <a:bodyPr/>
        <a:lstStyle/>
        <a:p>
          <a:r>
            <a:rPr lang="ar-TN" smtClean="0">
              <a:latin typeface="+mn-lt"/>
              <a:ea typeface="+mn-ea"/>
              <a:cs typeface="+mn-cs"/>
            </a:rPr>
            <a:t>طالبي الخدمات الاجتماعية : 47572</a:t>
          </a:r>
          <a:endParaRPr lang="fr-FR"/>
        </a:p>
      </dgm:t>
    </dgm:pt>
    <dgm:pt modelId="{37231E06-D1FB-4BEB-A466-66803518FBEC}" type="parTrans" cxnId="{193D25B9-2850-4ABD-95A4-E70549B3DE39}">
      <dgm:prSet/>
      <dgm:spPr/>
      <dgm:t>
        <a:bodyPr/>
        <a:lstStyle/>
        <a:p>
          <a:endParaRPr lang="fr-FR"/>
        </a:p>
      </dgm:t>
    </dgm:pt>
    <dgm:pt modelId="{2AEE8DB7-B7F3-4C7B-A451-10DC3518D80E}" type="sibTrans" cxnId="{193D25B9-2850-4ABD-95A4-E70549B3DE39}">
      <dgm:prSet/>
      <dgm:spPr/>
      <dgm:t>
        <a:bodyPr/>
        <a:lstStyle/>
        <a:p>
          <a:endParaRPr lang="fr-FR"/>
        </a:p>
      </dgm:t>
    </dgm:pt>
    <dgm:pt modelId="{B597F00A-91CA-4915-BA81-BD5F10E3ABDD}">
      <dgm:prSet/>
      <dgm:spPr/>
      <dgm:t>
        <a:bodyPr/>
        <a:lstStyle/>
        <a:p>
          <a:r>
            <a:rPr lang="ar-TN" dirty="0" smtClean="0">
              <a:latin typeface="+mn-lt"/>
              <a:ea typeface="+mn-ea"/>
              <a:cs typeface="+mn-cs"/>
            </a:rPr>
            <a:t>النساء ضحايا العنف وأطفالهن : 13786</a:t>
          </a:r>
          <a:endParaRPr lang="fr-FR" dirty="0"/>
        </a:p>
      </dgm:t>
    </dgm:pt>
    <dgm:pt modelId="{ADF7927F-BC6D-40B6-AF71-B5FFCF7CA13C}" type="parTrans" cxnId="{04EF60D8-1374-4509-ABD1-D0F96A579382}">
      <dgm:prSet/>
      <dgm:spPr/>
      <dgm:t>
        <a:bodyPr/>
        <a:lstStyle/>
        <a:p>
          <a:endParaRPr lang="fr-FR"/>
        </a:p>
      </dgm:t>
    </dgm:pt>
    <dgm:pt modelId="{C1C5AF4E-EFCF-4367-AD62-847FE79902E4}" type="sibTrans" cxnId="{04EF60D8-1374-4509-ABD1-D0F96A579382}">
      <dgm:prSet/>
      <dgm:spPr/>
      <dgm:t>
        <a:bodyPr/>
        <a:lstStyle/>
        <a:p>
          <a:endParaRPr lang="fr-FR"/>
        </a:p>
      </dgm:t>
    </dgm:pt>
    <dgm:pt modelId="{E7CE0A0B-4C27-4754-B85A-4CF97C8D79FA}" type="pres">
      <dgm:prSet presAssocID="{AEC8E0E7-752F-4D05-A016-1E18AB573A39}" presName="linear" presStyleCnt="0">
        <dgm:presLayoutVars>
          <dgm:dir/>
          <dgm:animLvl val="lvl"/>
          <dgm:resizeHandles val="exact"/>
        </dgm:presLayoutVars>
      </dgm:prSet>
      <dgm:spPr/>
      <dgm:t>
        <a:bodyPr/>
        <a:lstStyle/>
        <a:p>
          <a:endParaRPr lang="fr-FR"/>
        </a:p>
      </dgm:t>
    </dgm:pt>
    <dgm:pt modelId="{A4112A8A-90CA-43DE-88C5-CB14FCC059B4}" type="pres">
      <dgm:prSet presAssocID="{AB57F5FD-62AE-4F9A-904B-CB9AD0EA93A6}" presName="parentLin" presStyleCnt="0"/>
      <dgm:spPr/>
    </dgm:pt>
    <dgm:pt modelId="{43B40898-2E8F-484F-945B-C7039715BF0F}" type="pres">
      <dgm:prSet presAssocID="{AB57F5FD-62AE-4F9A-904B-CB9AD0EA93A6}" presName="parentLeftMargin" presStyleLbl="node1" presStyleIdx="0" presStyleCnt="2"/>
      <dgm:spPr/>
      <dgm:t>
        <a:bodyPr/>
        <a:lstStyle/>
        <a:p>
          <a:endParaRPr lang="fr-FR"/>
        </a:p>
      </dgm:t>
    </dgm:pt>
    <dgm:pt modelId="{E82002AB-CDA3-4754-A7B8-BB4D0BF986CF}" type="pres">
      <dgm:prSet presAssocID="{AB57F5FD-62AE-4F9A-904B-CB9AD0EA93A6}" presName="parentText" presStyleLbl="node1" presStyleIdx="0" presStyleCnt="2">
        <dgm:presLayoutVars>
          <dgm:chMax val="0"/>
          <dgm:bulletEnabled val="1"/>
        </dgm:presLayoutVars>
      </dgm:prSet>
      <dgm:spPr/>
      <dgm:t>
        <a:bodyPr/>
        <a:lstStyle/>
        <a:p>
          <a:endParaRPr lang="fr-FR"/>
        </a:p>
      </dgm:t>
    </dgm:pt>
    <dgm:pt modelId="{921AE765-47D9-4E4B-9D98-17ED6732E970}" type="pres">
      <dgm:prSet presAssocID="{AB57F5FD-62AE-4F9A-904B-CB9AD0EA93A6}" presName="negativeSpace" presStyleCnt="0"/>
      <dgm:spPr/>
    </dgm:pt>
    <dgm:pt modelId="{875B62C7-6C03-4DDA-856F-009785E4D384}" type="pres">
      <dgm:prSet presAssocID="{AB57F5FD-62AE-4F9A-904B-CB9AD0EA93A6}" presName="childText" presStyleLbl="conFgAcc1" presStyleIdx="0" presStyleCnt="2">
        <dgm:presLayoutVars>
          <dgm:bulletEnabled val="1"/>
        </dgm:presLayoutVars>
      </dgm:prSet>
      <dgm:spPr/>
    </dgm:pt>
    <dgm:pt modelId="{FA7C802D-286D-477D-BA24-49F64A1A4640}" type="pres">
      <dgm:prSet presAssocID="{2AEE8DB7-B7F3-4C7B-A451-10DC3518D80E}" presName="spaceBetweenRectangles" presStyleCnt="0"/>
      <dgm:spPr/>
    </dgm:pt>
    <dgm:pt modelId="{6D5F6E88-4346-4D3B-B320-539789E8CEFC}" type="pres">
      <dgm:prSet presAssocID="{B597F00A-91CA-4915-BA81-BD5F10E3ABDD}" presName="parentLin" presStyleCnt="0"/>
      <dgm:spPr/>
    </dgm:pt>
    <dgm:pt modelId="{8D68B00F-932F-467F-AEBA-1D8B86416484}" type="pres">
      <dgm:prSet presAssocID="{B597F00A-91CA-4915-BA81-BD5F10E3ABDD}" presName="parentLeftMargin" presStyleLbl="node1" presStyleIdx="0" presStyleCnt="2"/>
      <dgm:spPr/>
      <dgm:t>
        <a:bodyPr/>
        <a:lstStyle/>
        <a:p>
          <a:endParaRPr lang="fr-FR"/>
        </a:p>
      </dgm:t>
    </dgm:pt>
    <dgm:pt modelId="{D6BBD516-A8C2-4938-BF74-859301E9ACBF}" type="pres">
      <dgm:prSet presAssocID="{B597F00A-91CA-4915-BA81-BD5F10E3ABDD}" presName="parentText" presStyleLbl="node1" presStyleIdx="1" presStyleCnt="2">
        <dgm:presLayoutVars>
          <dgm:chMax val="0"/>
          <dgm:bulletEnabled val="1"/>
        </dgm:presLayoutVars>
      </dgm:prSet>
      <dgm:spPr/>
      <dgm:t>
        <a:bodyPr/>
        <a:lstStyle/>
        <a:p>
          <a:endParaRPr lang="fr-FR"/>
        </a:p>
      </dgm:t>
    </dgm:pt>
    <dgm:pt modelId="{0CE31D15-F739-49BC-989D-964A4631E029}" type="pres">
      <dgm:prSet presAssocID="{B597F00A-91CA-4915-BA81-BD5F10E3ABDD}" presName="negativeSpace" presStyleCnt="0"/>
      <dgm:spPr/>
    </dgm:pt>
    <dgm:pt modelId="{D267784E-F93E-46E2-9BB4-C9BE350F7BDA}" type="pres">
      <dgm:prSet presAssocID="{B597F00A-91CA-4915-BA81-BD5F10E3ABDD}" presName="childText" presStyleLbl="conFgAcc1" presStyleIdx="1" presStyleCnt="2">
        <dgm:presLayoutVars>
          <dgm:bulletEnabled val="1"/>
        </dgm:presLayoutVars>
      </dgm:prSet>
      <dgm:spPr/>
    </dgm:pt>
  </dgm:ptLst>
  <dgm:cxnLst>
    <dgm:cxn modelId="{0D515E68-B8F6-42C4-9FCD-DA702F13359A}" type="presOf" srcId="{B597F00A-91CA-4915-BA81-BD5F10E3ABDD}" destId="{D6BBD516-A8C2-4938-BF74-859301E9ACBF}" srcOrd="1" destOrd="0" presId="urn:microsoft.com/office/officeart/2005/8/layout/list1"/>
    <dgm:cxn modelId="{C9F345B8-8185-4B1D-8593-248CD5298138}" type="presOf" srcId="{AEC8E0E7-752F-4D05-A016-1E18AB573A39}" destId="{E7CE0A0B-4C27-4754-B85A-4CF97C8D79FA}" srcOrd="0" destOrd="0" presId="urn:microsoft.com/office/officeart/2005/8/layout/list1"/>
    <dgm:cxn modelId="{58951249-46B2-4A27-BADA-8B55060187C3}" type="presOf" srcId="{B597F00A-91CA-4915-BA81-BD5F10E3ABDD}" destId="{8D68B00F-932F-467F-AEBA-1D8B86416484}" srcOrd="0" destOrd="0" presId="urn:microsoft.com/office/officeart/2005/8/layout/list1"/>
    <dgm:cxn modelId="{4EDC6E20-8ABE-4EC3-8396-4B8EE36CE214}" type="presOf" srcId="{AB57F5FD-62AE-4F9A-904B-CB9AD0EA93A6}" destId="{43B40898-2E8F-484F-945B-C7039715BF0F}" srcOrd="0" destOrd="0" presId="urn:microsoft.com/office/officeart/2005/8/layout/list1"/>
    <dgm:cxn modelId="{04EF60D8-1374-4509-ABD1-D0F96A579382}" srcId="{AEC8E0E7-752F-4D05-A016-1E18AB573A39}" destId="{B597F00A-91CA-4915-BA81-BD5F10E3ABDD}" srcOrd="1" destOrd="0" parTransId="{ADF7927F-BC6D-40B6-AF71-B5FFCF7CA13C}" sibTransId="{C1C5AF4E-EFCF-4367-AD62-847FE79902E4}"/>
    <dgm:cxn modelId="{193D25B9-2850-4ABD-95A4-E70549B3DE39}" srcId="{AEC8E0E7-752F-4D05-A016-1E18AB573A39}" destId="{AB57F5FD-62AE-4F9A-904B-CB9AD0EA93A6}" srcOrd="0" destOrd="0" parTransId="{37231E06-D1FB-4BEB-A466-66803518FBEC}" sibTransId="{2AEE8DB7-B7F3-4C7B-A451-10DC3518D80E}"/>
    <dgm:cxn modelId="{F2430641-5082-4CA7-B35E-9A5B20C7B77C}" type="presOf" srcId="{AB57F5FD-62AE-4F9A-904B-CB9AD0EA93A6}" destId="{E82002AB-CDA3-4754-A7B8-BB4D0BF986CF}" srcOrd="1" destOrd="0" presId="urn:microsoft.com/office/officeart/2005/8/layout/list1"/>
    <dgm:cxn modelId="{B05E9E9F-A5C5-49F1-92C3-C1F07A11EBA9}" type="presParOf" srcId="{E7CE0A0B-4C27-4754-B85A-4CF97C8D79FA}" destId="{A4112A8A-90CA-43DE-88C5-CB14FCC059B4}" srcOrd="0" destOrd="0" presId="urn:microsoft.com/office/officeart/2005/8/layout/list1"/>
    <dgm:cxn modelId="{311C61BC-182D-492C-81A9-DD2EF59133E2}" type="presParOf" srcId="{A4112A8A-90CA-43DE-88C5-CB14FCC059B4}" destId="{43B40898-2E8F-484F-945B-C7039715BF0F}" srcOrd="0" destOrd="0" presId="urn:microsoft.com/office/officeart/2005/8/layout/list1"/>
    <dgm:cxn modelId="{39ABEDC7-B942-4D2A-AAAC-47377249CE3B}" type="presParOf" srcId="{A4112A8A-90CA-43DE-88C5-CB14FCC059B4}" destId="{E82002AB-CDA3-4754-A7B8-BB4D0BF986CF}" srcOrd="1" destOrd="0" presId="urn:microsoft.com/office/officeart/2005/8/layout/list1"/>
    <dgm:cxn modelId="{84F0E187-DE7A-468C-90A6-EB40A1EB7A29}" type="presParOf" srcId="{E7CE0A0B-4C27-4754-B85A-4CF97C8D79FA}" destId="{921AE765-47D9-4E4B-9D98-17ED6732E970}" srcOrd="1" destOrd="0" presId="urn:microsoft.com/office/officeart/2005/8/layout/list1"/>
    <dgm:cxn modelId="{0EF4EE0F-F7BD-4390-8DC1-D66C73A0BD97}" type="presParOf" srcId="{E7CE0A0B-4C27-4754-B85A-4CF97C8D79FA}" destId="{875B62C7-6C03-4DDA-856F-009785E4D384}" srcOrd="2" destOrd="0" presId="urn:microsoft.com/office/officeart/2005/8/layout/list1"/>
    <dgm:cxn modelId="{406DCB8E-5C86-4916-B2A5-E4AFDA5CF783}" type="presParOf" srcId="{E7CE0A0B-4C27-4754-B85A-4CF97C8D79FA}" destId="{FA7C802D-286D-477D-BA24-49F64A1A4640}" srcOrd="3" destOrd="0" presId="urn:microsoft.com/office/officeart/2005/8/layout/list1"/>
    <dgm:cxn modelId="{FB4592ED-4B8D-4472-92F0-C82D990AB3AC}" type="presParOf" srcId="{E7CE0A0B-4C27-4754-B85A-4CF97C8D79FA}" destId="{6D5F6E88-4346-4D3B-B320-539789E8CEFC}" srcOrd="4" destOrd="0" presId="urn:microsoft.com/office/officeart/2005/8/layout/list1"/>
    <dgm:cxn modelId="{7BB4396D-06D8-4BB3-91C0-0B8B710FF4AD}" type="presParOf" srcId="{6D5F6E88-4346-4D3B-B320-539789E8CEFC}" destId="{8D68B00F-932F-467F-AEBA-1D8B86416484}" srcOrd="0" destOrd="0" presId="urn:microsoft.com/office/officeart/2005/8/layout/list1"/>
    <dgm:cxn modelId="{B6BF4C01-346B-4EB3-8896-792AEAFCA6CB}" type="presParOf" srcId="{6D5F6E88-4346-4D3B-B320-539789E8CEFC}" destId="{D6BBD516-A8C2-4938-BF74-859301E9ACBF}" srcOrd="1" destOrd="0" presId="urn:microsoft.com/office/officeart/2005/8/layout/list1"/>
    <dgm:cxn modelId="{FB055CDC-6A90-450F-A5F9-18DCFA3FD189}" type="presParOf" srcId="{E7CE0A0B-4C27-4754-B85A-4CF97C8D79FA}" destId="{0CE31D15-F739-49BC-989D-964A4631E029}" srcOrd="5" destOrd="0" presId="urn:microsoft.com/office/officeart/2005/8/layout/list1"/>
    <dgm:cxn modelId="{F404ABDE-93E1-4B3C-9434-C6E99D823DE9}" type="presParOf" srcId="{E7CE0A0B-4C27-4754-B85A-4CF97C8D79FA}" destId="{D267784E-F93E-46E2-9BB4-C9BE350F7BD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D20894C-113A-4909-817F-FD415F61C572}" type="doc">
      <dgm:prSet loTypeId="urn:microsoft.com/office/officeart/2005/8/layout/default#2" loCatId="list" qsTypeId="urn:microsoft.com/office/officeart/2005/8/quickstyle/simple1" qsCatId="simple" csTypeId="urn:microsoft.com/office/officeart/2005/8/colors/colorful3" csCatId="colorful" phldr="1"/>
      <dgm:spPr/>
      <dgm:t>
        <a:bodyPr/>
        <a:lstStyle/>
        <a:p>
          <a:endParaRPr lang="fr-FR"/>
        </a:p>
      </dgm:t>
    </dgm:pt>
    <dgm:pt modelId="{FA775D63-246B-454E-90F1-E711B575E4D5}">
      <dgm:prSet/>
      <dgm:spPr/>
      <dgm:t>
        <a:bodyPr/>
        <a:lstStyle/>
        <a:p>
          <a:r>
            <a:rPr lang="ar-TN" smtClean="0">
              <a:latin typeface="+mn-lt"/>
              <a:ea typeface="+mn-ea"/>
              <a:cs typeface="+mn-cs"/>
            </a:rPr>
            <a:t>مساعدات غذائية : </a:t>
          </a:r>
          <a:r>
            <a:rPr lang="ar-TN" b="1" smtClean="0">
              <a:latin typeface="+mn-lt"/>
              <a:ea typeface="+mn-ea"/>
              <a:cs typeface="+mn-cs"/>
            </a:rPr>
            <a:t>30217</a:t>
          </a:r>
          <a:r>
            <a:rPr lang="ar-TN" smtClean="0">
              <a:latin typeface="+mn-lt"/>
              <a:ea typeface="+mn-ea"/>
              <a:cs typeface="+mn-cs"/>
            </a:rPr>
            <a:t> طرد غذائي</a:t>
          </a:r>
          <a:endParaRPr lang="fr-FR"/>
        </a:p>
      </dgm:t>
    </dgm:pt>
    <dgm:pt modelId="{8B01FAF7-6D8B-400F-9088-DE992FA36746}" type="parTrans" cxnId="{D1BB0F83-5B50-453A-A8C2-C0505D4FB736}">
      <dgm:prSet/>
      <dgm:spPr/>
      <dgm:t>
        <a:bodyPr/>
        <a:lstStyle/>
        <a:p>
          <a:endParaRPr lang="fr-FR"/>
        </a:p>
      </dgm:t>
    </dgm:pt>
    <dgm:pt modelId="{7FDC727C-2E3D-466F-A453-47BCFA6C9C29}" type="sibTrans" cxnId="{D1BB0F83-5B50-453A-A8C2-C0505D4FB736}">
      <dgm:prSet/>
      <dgm:spPr/>
      <dgm:t>
        <a:bodyPr/>
        <a:lstStyle/>
        <a:p>
          <a:endParaRPr lang="fr-FR"/>
        </a:p>
      </dgm:t>
    </dgm:pt>
    <dgm:pt modelId="{FBED85F6-B217-41F9-A07F-CD31FB562007}">
      <dgm:prSet/>
      <dgm:spPr/>
      <dgm:t>
        <a:bodyPr/>
        <a:lstStyle/>
        <a:p>
          <a:r>
            <a:rPr lang="ar-TN" smtClean="0">
              <a:latin typeface="+mn-lt"/>
              <a:ea typeface="+mn-ea"/>
              <a:cs typeface="+mn-cs"/>
            </a:rPr>
            <a:t>مساعدات مالية :  </a:t>
          </a:r>
          <a:r>
            <a:rPr lang="ar-TN" b="1" smtClean="0">
              <a:latin typeface="+mn-lt"/>
              <a:ea typeface="+mn-ea"/>
              <a:cs typeface="+mn-cs"/>
            </a:rPr>
            <a:t>570</a:t>
          </a:r>
          <a:r>
            <a:rPr lang="ar-TN" smtClean="0">
              <a:latin typeface="+mn-lt"/>
              <a:ea typeface="+mn-ea"/>
              <a:cs typeface="+mn-cs"/>
            </a:rPr>
            <a:t> ألف دينار </a:t>
          </a:r>
          <a:endParaRPr lang="fr-FR"/>
        </a:p>
      </dgm:t>
    </dgm:pt>
    <dgm:pt modelId="{72D0048D-FBEB-46D9-9E84-33C0695D5D89}" type="parTrans" cxnId="{FD05B2E3-DE61-4AFD-A2C4-E98CFA9E3EEC}">
      <dgm:prSet/>
      <dgm:spPr/>
      <dgm:t>
        <a:bodyPr/>
        <a:lstStyle/>
        <a:p>
          <a:endParaRPr lang="fr-FR"/>
        </a:p>
      </dgm:t>
    </dgm:pt>
    <dgm:pt modelId="{43790DCD-6ACB-41F9-9F1C-66C8CABF795E}" type="sibTrans" cxnId="{FD05B2E3-DE61-4AFD-A2C4-E98CFA9E3EEC}">
      <dgm:prSet/>
      <dgm:spPr/>
      <dgm:t>
        <a:bodyPr/>
        <a:lstStyle/>
        <a:p>
          <a:endParaRPr lang="fr-FR"/>
        </a:p>
      </dgm:t>
    </dgm:pt>
    <dgm:pt modelId="{C24B35CC-26E6-45D2-BD76-B5D85F693E6A}">
      <dgm:prSet/>
      <dgm:spPr/>
      <dgm:t>
        <a:bodyPr/>
        <a:lstStyle/>
        <a:p>
          <a:r>
            <a:rPr lang="ar-TN" dirty="0" smtClean="0">
              <a:latin typeface="+mn-lt"/>
              <a:ea typeface="+mn-ea"/>
              <a:cs typeface="+mn-cs"/>
            </a:rPr>
            <a:t>ختان أطفال : </a:t>
          </a:r>
          <a:r>
            <a:rPr lang="ar-TN" b="1" dirty="0" smtClean="0">
              <a:latin typeface="+mn-lt"/>
              <a:ea typeface="+mn-ea"/>
              <a:cs typeface="+mn-cs"/>
            </a:rPr>
            <a:t>1362</a:t>
          </a:r>
          <a:r>
            <a:rPr lang="ar-TN" dirty="0" smtClean="0">
              <a:latin typeface="+mn-lt"/>
              <a:ea typeface="+mn-ea"/>
              <a:cs typeface="+mn-cs"/>
            </a:rPr>
            <a:t> طفل</a:t>
          </a:r>
          <a:endParaRPr lang="fr-FR" dirty="0"/>
        </a:p>
      </dgm:t>
    </dgm:pt>
    <dgm:pt modelId="{3BB5B91C-CA9B-45B1-8978-6D0A029C91C5}" type="parTrans" cxnId="{8F8D3C76-AE7B-4AD7-A9FD-402812DEA0F5}">
      <dgm:prSet/>
      <dgm:spPr/>
      <dgm:t>
        <a:bodyPr/>
        <a:lstStyle/>
        <a:p>
          <a:endParaRPr lang="fr-FR"/>
        </a:p>
      </dgm:t>
    </dgm:pt>
    <dgm:pt modelId="{691BA39D-28FE-48C6-B462-7A7D38101190}" type="sibTrans" cxnId="{8F8D3C76-AE7B-4AD7-A9FD-402812DEA0F5}">
      <dgm:prSet/>
      <dgm:spPr/>
      <dgm:t>
        <a:bodyPr/>
        <a:lstStyle/>
        <a:p>
          <a:endParaRPr lang="fr-FR"/>
        </a:p>
      </dgm:t>
    </dgm:pt>
    <dgm:pt modelId="{C7DE6D32-A55F-4E72-8A78-F63DA5AD6514}">
      <dgm:prSet/>
      <dgm:spPr/>
      <dgm:t>
        <a:bodyPr/>
        <a:lstStyle/>
        <a:p>
          <a:r>
            <a:rPr lang="ar-TN" dirty="0" smtClean="0">
              <a:latin typeface="+mn-lt"/>
              <a:ea typeface="+mn-ea"/>
              <a:cs typeface="+mn-cs"/>
            </a:rPr>
            <a:t>مساعدات مدرسية : </a:t>
          </a:r>
          <a:r>
            <a:rPr lang="ar-TN" b="1" dirty="0" smtClean="0">
              <a:latin typeface="+mn-lt"/>
              <a:ea typeface="+mn-ea"/>
              <a:cs typeface="+mn-cs"/>
            </a:rPr>
            <a:t>3070</a:t>
          </a:r>
          <a:r>
            <a:rPr lang="ar-TN" dirty="0" smtClean="0">
              <a:latin typeface="+mn-lt"/>
              <a:ea typeface="+mn-ea"/>
              <a:cs typeface="+mn-cs"/>
            </a:rPr>
            <a:t> مساعدة </a:t>
          </a:r>
          <a:endParaRPr lang="fr-FR" dirty="0"/>
        </a:p>
      </dgm:t>
    </dgm:pt>
    <dgm:pt modelId="{2B5E693A-9F04-4AAB-9007-BFB4F96A3226}" type="parTrans" cxnId="{3533C7FB-5DE7-4CEF-898B-1596AEDC4473}">
      <dgm:prSet/>
      <dgm:spPr/>
      <dgm:t>
        <a:bodyPr/>
        <a:lstStyle/>
        <a:p>
          <a:endParaRPr lang="fr-FR"/>
        </a:p>
      </dgm:t>
    </dgm:pt>
    <dgm:pt modelId="{12E6DA69-7A64-48CD-9A1F-8EE9FA9C03AB}" type="sibTrans" cxnId="{3533C7FB-5DE7-4CEF-898B-1596AEDC4473}">
      <dgm:prSet/>
      <dgm:spPr/>
      <dgm:t>
        <a:bodyPr/>
        <a:lstStyle/>
        <a:p>
          <a:endParaRPr lang="fr-FR"/>
        </a:p>
      </dgm:t>
    </dgm:pt>
    <dgm:pt modelId="{ACC46432-2D5F-4377-9D4F-951146967A18}">
      <dgm:prSet/>
      <dgm:spPr/>
      <dgm:t>
        <a:bodyPr/>
        <a:lstStyle/>
        <a:p>
          <a:r>
            <a:rPr lang="ar-TN" smtClean="0">
              <a:latin typeface="+mn-lt"/>
              <a:ea typeface="+mn-ea"/>
              <a:cs typeface="+mn-cs"/>
            </a:rPr>
            <a:t>قوافل تضامنية : </a:t>
          </a:r>
          <a:r>
            <a:rPr lang="ar-TN" b="1" smtClean="0">
              <a:latin typeface="+mn-lt"/>
              <a:ea typeface="+mn-ea"/>
              <a:cs typeface="+mn-cs"/>
            </a:rPr>
            <a:t>5231</a:t>
          </a:r>
          <a:r>
            <a:rPr lang="ar-TN" smtClean="0">
              <a:latin typeface="+mn-lt"/>
              <a:ea typeface="+mn-ea"/>
              <a:cs typeface="+mn-cs"/>
            </a:rPr>
            <a:t> منتفع</a:t>
          </a:r>
          <a:endParaRPr lang="fr-FR"/>
        </a:p>
      </dgm:t>
    </dgm:pt>
    <dgm:pt modelId="{1DE458EB-EA2B-423F-BC58-62098FC91FA9}" type="parTrans" cxnId="{0C3A7554-D2F7-45F9-B52D-26F85AA4DCB6}">
      <dgm:prSet/>
      <dgm:spPr/>
      <dgm:t>
        <a:bodyPr/>
        <a:lstStyle/>
        <a:p>
          <a:endParaRPr lang="fr-FR"/>
        </a:p>
      </dgm:t>
    </dgm:pt>
    <dgm:pt modelId="{33A8729B-82BB-448F-B540-4C52C3467B2C}" type="sibTrans" cxnId="{0C3A7554-D2F7-45F9-B52D-26F85AA4DCB6}">
      <dgm:prSet/>
      <dgm:spPr/>
      <dgm:t>
        <a:bodyPr/>
        <a:lstStyle/>
        <a:p>
          <a:endParaRPr lang="fr-FR"/>
        </a:p>
      </dgm:t>
    </dgm:pt>
    <dgm:pt modelId="{1358708F-6DE4-4521-96DC-037F1A7E34A1}">
      <dgm:prSet/>
      <dgm:spPr/>
      <dgm:t>
        <a:bodyPr/>
        <a:lstStyle/>
        <a:p>
          <a:r>
            <a:rPr lang="ar-TN" dirty="0" smtClean="0">
              <a:latin typeface="+mn-lt"/>
              <a:ea typeface="+mn-ea"/>
              <a:cs typeface="+mn-cs"/>
            </a:rPr>
            <a:t>مساعدات رمضان : </a:t>
          </a:r>
          <a:r>
            <a:rPr lang="ar-TN" b="1" dirty="0" smtClean="0">
              <a:latin typeface="+mn-lt"/>
              <a:ea typeface="+mn-ea"/>
              <a:cs typeface="+mn-cs"/>
            </a:rPr>
            <a:t>3261</a:t>
          </a:r>
          <a:r>
            <a:rPr lang="ar-TN" dirty="0" smtClean="0">
              <a:latin typeface="+mn-lt"/>
              <a:ea typeface="+mn-ea"/>
              <a:cs typeface="+mn-cs"/>
            </a:rPr>
            <a:t> قفة رمضان </a:t>
          </a:r>
          <a:endParaRPr lang="fr-FR" dirty="0"/>
        </a:p>
      </dgm:t>
    </dgm:pt>
    <dgm:pt modelId="{9DF53176-3E2C-432A-8EFD-55224898E679}" type="parTrans" cxnId="{E455B360-DCD1-4E78-828C-403C6E477AF1}">
      <dgm:prSet/>
      <dgm:spPr/>
      <dgm:t>
        <a:bodyPr/>
        <a:lstStyle/>
        <a:p>
          <a:endParaRPr lang="fr-FR"/>
        </a:p>
      </dgm:t>
    </dgm:pt>
    <dgm:pt modelId="{F80020FD-7BDF-44DB-B52A-90DCACCF8A3B}" type="sibTrans" cxnId="{E455B360-DCD1-4E78-828C-403C6E477AF1}">
      <dgm:prSet/>
      <dgm:spPr/>
      <dgm:t>
        <a:bodyPr/>
        <a:lstStyle/>
        <a:p>
          <a:endParaRPr lang="fr-FR"/>
        </a:p>
      </dgm:t>
    </dgm:pt>
    <dgm:pt modelId="{67442AAD-1984-4964-A560-2229FE6CD7C0}">
      <dgm:prSet/>
      <dgm:spPr/>
      <dgm:t>
        <a:bodyPr/>
        <a:lstStyle/>
        <a:p>
          <a:r>
            <a:rPr lang="ar-TN" smtClean="0">
              <a:latin typeface="+mn-lt"/>
              <a:ea typeface="+mn-ea"/>
              <a:cs typeface="+mn-cs"/>
            </a:rPr>
            <a:t>مساعدات عيدي الفطر والأضحى : </a:t>
          </a:r>
          <a:r>
            <a:rPr lang="ar-TN" b="1" smtClean="0">
              <a:latin typeface="+mn-lt"/>
              <a:ea typeface="+mn-ea"/>
              <a:cs typeface="+mn-cs"/>
            </a:rPr>
            <a:t>3861</a:t>
          </a:r>
          <a:endParaRPr lang="fr-FR"/>
        </a:p>
      </dgm:t>
    </dgm:pt>
    <dgm:pt modelId="{CB228CD3-EC7C-49BD-A0FD-864CED7614C5}" type="parTrans" cxnId="{829A3663-45D0-4884-BA49-3723779D5DE3}">
      <dgm:prSet/>
      <dgm:spPr/>
      <dgm:t>
        <a:bodyPr/>
        <a:lstStyle/>
        <a:p>
          <a:endParaRPr lang="fr-FR"/>
        </a:p>
      </dgm:t>
    </dgm:pt>
    <dgm:pt modelId="{1C0208FA-4C19-4090-85D3-A9A8CDFE81EA}" type="sibTrans" cxnId="{829A3663-45D0-4884-BA49-3723779D5DE3}">
      <dgm:prSet/>
      <dgm:spPr/>
      <dgm:t>
        <a:bodyPr/>
        <a:lstStyle/>
        <a:p>
          <a:endParaRPr lang="fr-FR"/>
        </a:p>
      </dgm:t>
    </dgm:pt>
    <dgm:pt modelId="{31AC9312-BCA7-4FEC-9C1B-8F70216821DC}" type="pres">
      <dgm:prSet presAssocID="{FD20894C-113A-4909-817F-FD415F61C572}" presName="diagram" presStyleCnt="0">
        <dgm:presLayoutVars>
          <dgm:dir/>
          <dgm:resizeHandles val="exact"/>
        </dgm:presLayoutVars>
      </dgm:prSet>
      <dgm:spPr/>
      <dgm:t>
        <a:bodyPr/>
        <a:lstStyle/>
        <a:p>
          <a:endParaRPr lang="fr-FR"/>
        </a:p>
      </dgm:t>
    </dgm:pt>
    <dgm:pt modelId="{23337929-3DE7-4C1B-B269-A9D885DAFC6A}" type="pres">
      <dgm:prSet presAssocID="{67442AAD-1984-4964-A560-2229FE6CD7C0}" presName="node" presStyleLbl="node1" presStyleIdx="0" presStyleCnt="7">
        <dgm:presLayoutVars>
          <dgm:bulletEnabled val="1"/>
        </dgm:presLayoutVars>
      </dgm:prSet>
      <dgm:spPr/>
      <dgm:t>
        <a:bodyPr/>
        <a:lstStyle/>
        <a:p>
          <a:endParaRPr lang="fr-FR"/>
        </a:p>
      </dgm:t>
    </dgm:pt>
    <dgm:pt modelId="{8580FF0D-7D7F-4A4B-BBAC-C028FB348A6D}" type="pres">
      <dgm:prSet presAssocID="{1C0208FA-4C19-4090-85D3-A9A8CDFE81EA}" presName="sibTrans" presStyleCnt="0"/>
      <dgm:spPr/>
    </dgm:pt>
    <dgm:pt modelId="{C9F110B5-C333-4597-A012-3F0129832CC0}" type="pres">
      <dgm:prSet presAssocID="{1358708F-6DE4-4521-96DC-037F1A7E34A1}" presName="node" presStyleLbl="node1" presStyleIdx="1" presStyleCnt="7">
        <dgm:presLayoutVars>
          <dgm:bulletEnabled val="1"/>
        </dgm:presLayoutVars>
      </dgm:prSet>
      <dgm:spPr/>
      <dgm:t>
        <a:bodyPr/>
        <a:lstStyle/>
        <a:p>
          <a:endParaRPr lang="fr-FR"/>
        </a:p>
      </dgm:t>
    </dgm:pt>
    <dgm:pt modelId="{0C3DD472-DBB5-4589-B500-35C10B10CC4A}" type="pres">
      <dgm:prSet presAssocID="{F80020FD-7BDF-44DB-B52A-90DCACCF8A3B}" presName="sibTrans" presStyleCnt="0"/>
      <dgm:spPr/>
    </dgm:pt>
    <dgm:pt modelId="{9B591653-7551-4265-8066-B2C048D3096B}" type="pres">
      <dgm:prSet presAssocID="{ACC46432-2D5F-4377-9D4F-951146967A18}" presName="node" presStyleLbl="node1" presStyleIdx="2" presStyleCnt="7">
        <dgm:presLayoutVars>
          <dgm:bulletEnabled val="1"/>
        </dgm:presLayoutVars>
      </dgm:prSet>
      <dgm:spPr/>
      <dgm:t>
        <a:bodyPr/>
        <a:lstStyle/>
        <a:p>
          <a:endParaRPr lang="fr-FR"/>
        </a:p>
      </dgm:t>
    </dgm:pt>
    <dgm:pt modelId="{597F69BF-7E35-422D-9702-5F3F2544CD35}" type="pres">
      <dgm:prSet presAssocID="{33A8729B-82BB-448F-B540-4C52C3467B2C}" presName="sibTrans" presStyleCnt="0"/>
      <dgm:spPr/>
    </dgm:pt>
    <dgm:pt modelId="{5F6E0BB5-8E9A-4718-90A7-9FDD6EECC6AE}" type="pres">
      <dgm:prSet presAssocID="{C7DE6D32-A55F-4E72-8A78-F63DA5AD6514}" presName="node" presStyleLbl="node1" presStyleIdx="3" presStyleCnt="7">
        <dgm:presLayoutVars>
          <dgm:bulletEnabled val="1"/>
        </dgm:presLayoutVars>
      </dgm:prSet>
      <dgm:spPr/>
      <dgm:t>
        <a:bodyPr/>
        <a:lstStyle/>
        <a:p>
          <a:endParaRPr lang="fr-FR"/>
        </a:p>
      </dgm:t>
    </dgm:pt>
    <dgm:pt modelId="{DBF8282F-C267-4EF2-8459-D11F54EE34FC}" type="pres">
      <dgm:prSet presAssocID="{12E6DA69-7A64-48CD-9A1F-8EE9FA9C03AB}" presName="sibTrans" presStyleCnt="0"/>
      <dgm:spPr/>
    </dgm:pt>
    <dgm:pt modelId="{30C52DA5-75B5-454C-A8BA-E88A5C84243D}" type="pres">
      <dgm:prSet presAssocID="{C24B35CC-26E6-45D2-BD76-B5D85F693E6A}" presName="node" presStyleLbl="node1" presStyleIdx="4" presStyleCnt="7">
        <dgm:presLayoutVars>
          <dgm:bulletEnabled val="1"/>
        </dgm:presLayoutVars>
      </dgm:prSet>
      <dgm:spPr/>
      <dgm:t>
        <a:bodyPr/>
        <a:lstStyle/>
        <a:p>
          <a:endParaRPr lang="fr-FR"/>
        </a:p>
      </dgm:t>
    </dgm:pt>
    <dgm:pt modelId="{4DB2A5D8-0B77-4D17-AB0E-D96FBC6DAFC4}" type="pres">
      <dgm:prSet presAssocID="{691BA39D-28FE-48C6-B462-7A7D38101190}" presName="sibTrans" presStyleCnt="0"/>
      <dgm:spPr/>
    </dgm:pt>
    <dgm:pt modelId="{ED7F8ACD-03B4-4948-B7A4-D507749F7FDE}" type="pres">
      <dgm:prSet presAssocID="{FBED85F6-B217-41F9-A07F-CD31FB562007}" presName="node" presStyleLbl="node1" presStyleIdx="5" presStyleCnt="7">
        <dgm:presLayoutVars>
          <dgm:bulletEnabled val="1"/>
        </dgm:presLayoutVars>
      </dgm:prSet>
      <dgm:spPr/>
      <dgm:t>
        <a:bodyPr/>
        <a:lstStyle/>
        <a:p>
          <a:endParaRPr lang="fr-FR"/>
        </a:p>
      </dgm:t>
    </dgm:pt>
    <dgm:pt modelId="{C8DAA1C9-B16F-4224-894C-5CE351F89D9C}" type="pres">
      <dgm:prSet presAssocID="{43790DCD-6ACB-41F9-9F1C-66C8CABF795E}" presName="sibTrans" presStyleCnt="0"/>
      <dgm:spPr/>
    </dgm:pt>
    <dgm:pt modelId="{E27F5EA7-BE6F-4AC6-A2E1-BE24BFCE1D04}" type="pres">
      <dgm:prSet presAssocID="{FA775D63-246B-454E-90F1-E711B575E4D5}" presName="node" presStyleLbl="node1" presStyleIdx="6" presStyleCnt="7">
        <dgm:presLayoutVars>
          <dgm:bulletEnabled val="1"/>
        </dgm:presLayoutVars>
      </dgm:prSet>
      <dgm:spPr/>
      <dgm:t>
        <a:bodyPr/>
        <a:lstStyle/>
        <a:p>
          <a:endParaRPr lang="fr-FR"/>
        </a:p>
      </dgm:t>
    </dgm:pt>
  </dgm:ptLst>
  <dgm:cxnLst>
    <dgm:cxn modelId="{2978AF49-1C90-4B38-9EB5-C5D22974F346}" type="presOf" srcId="{FA775D63-246B-454E-90F1-E711B575E4D5}" destId="{E27F5EA7-BE6F-4AC6-A2E1-BE24BFCE1D04}" srcOrd="0" destOrd="0" presId="urn:microsoft.com/office/officeart/2005/8/layout/default#2"/>
    <dgm:cxn modelId="{A9638168-B23B-4F43-95C5-99E23FE377AB}" type="presOf" srcId="{67442AAD-1984-4964-A560-2229FE6CD7C0}" destId="{23337929-3DE7-4C1B-B269-A9D885DAFC6A}" srcOrd="0" destOrd="0" presId="urn:microsoft.com/office/officeart/2005/8/layout/default#2"/>
    <dgm:cxn modelId="{3EF0D087-D6FA-4F3E-BAD6-6DC9283FBB2A}" type="presOf" srcId="{FD20894C-113A-4909-817F-FD415F61C572}" destId="{31AC9312-BCA7-4FEC-9C1B-8F70216821DC}" srcOrd="0" destOrd="0" presId="urn:microsoft.com/office/officeart/2005/8/layout/default#2"/>
    <dgm:cxn modelId="{FD05B2E3-DE61-4AFD-A2C4-E98CFA9E3EEC}" srcId="{FD20894C-113A-4909-817F-FD415F61C572}" destId="{FBED85F6-B217-41F9-A07F-CD31FB562007}" srcOrd="5" destOrd="0" parTransId="{72D0048D-FBEB-46D9-9E84-33C0695D5D89}" sibTransId="{43790DCD-6ACB-41F9-9F1C-66C8CABF795E}"/>
    <dgm:cxn modelId="{E455B360-DCD1-4E78-828C-403C6E477AF1}" srcId="{FD20894C-113A-4909-817F-FD415F61C572}" destId="{1358708F-6DE4-4521-96DC-037F1A7E34A1}" srcOrd="1" destOrd="0" parTransId="{9DF53176-3E2C-432A-8EFD-55224898E679}" sibTransId="{F80020FD-7BDF-44DB-B52A-90DCACCF8A3B}"/>
    <dgm:cxn modelId="{3533C7FB-5DE7-4CEF-898B-1596AEDC4473}" srcId="{FD20894C-113A-4909-817F-FD415F61C572}" destId="{C7DE6D32-A55F-4E72-8A78-F63DA5AD6514}" srcOrd="3" destOrd="0" parTransId="{2B5E693A-9F04-4AAB-9007-BFB4F96A3226}" sibTransId="{12E6DA69-7A64-48CD-9A1F-8EE9FA9C03AB}"/>
    <dgm:cxn modelId="{8F8D3C76-AE7B-4AD7-A9FD-402812DEA0F5}" srcId="{FD20894C-113A-4909-817F-FD415F61C572}" destId="{C24B35CC-26E6-45D2-BD76-B5D85F693E6A}" srcOrd="4" destOrd="0" parTransId="{3BB5B91C-CA9B-45B1-8978-6D0A029C91C5}" sibTransId="{691BA39D-28FE-48C6-B462-7A7D38101190}"/>
    <dgm:cxn modelId="{56234B22-3945-4E13-A415-5D1E55F937AB}" type="presOf" srcId="{1358708F-6DE4-4521-96DC-037F1A7E34A1}" destId="{C9F110B5-C333-4597-A012-3F0129832CC0}" srcOrd="0" destOrd="0" presId="urn:microsoft.com/office/officeart/2005/8/layout/default#2"/>
    <dgm:cxn modelId="{537BA916-D885-4790-81A1-9506AB333696}" type="presOf" srcId="{C7DE6D32-A55F-4E72-8A78-F63DA5AD6514}" destId="{5F6E0BB5-8E9A-4718-90A7-9FDD6EECC6AE}" srcOrd="0" destOrd="0" presId="urn:microsoft.com/office/officeart/2005/8/layout/default#2"/>
    <dgm:cxn modelId="{0C3A7554-D2F7-45F9-B52D-26F85AA4DCB6}" srcId="{FD20894C-113A-4909-817F-FD415F61C572}" destId="{ACC46432-2D5F-4377-9D4F-951146967A18}" srcOrd="2" destOrd="0" parTransId="{1DE458EB-EA2B-423F-BC58-62098FC91FA9}" sibTransId="{33A8729B-82BB-448F-B540-4C52C3467B2C}"/>
    <dgm:cxn modelId="{08009FF0-7502-44D0-8F55-B24C2A7D4252}" type="presOf" srcId="{FBED85F6-B217-41F9-A07F-CD31FB562007}" destId="{ED7F8ACD-03B4-4948-B7A4-D507749F7FDE}" srcOrd="0" destOrd="0" presId="urn:microsoft.com/office/officeart/2005/8/layout/default#2"/>
    <dgm:cxn modelId="{008FF6D4-64B9-4749-8844-9CDC8F346668}" type="presOf" srcId="{C24B35CC-26E6-45D2-BD76-B5D85F693E6A}" destId="{30C52DA5-75B5-454C-A8BA-E88A5C84243D}" srcOrd="0" destOrd="0" presId="urn:microsoft.com/office/officeart/2005/8/layout/default#2"/>
    <dgm:cxn modelId="{D1BB0F83-5B50-453A-A8C2-C0505D4FB736}" srcId="{FD20894C-113A-4909-817F-FD415F61C572}" destId="{FA775D63-246B-454E-90F1-E711B575E4D5}" srcOrd="6" destOrd="0" parTransId="{8B01FAF7-6D8B-400F-9088-DE992FA36746}" sibTransId="{7FDC727C-2E3D-466F-A453-47BCFA6C9C29}"/>
    <dgm:cxn modelId="{F4574B1C-A61E-4829-902F-2C256D4392FA}" type="presOf" srcId="{ACC46432-2D5F-4377-9D4F-951146967A18}" destId="{9B591653-7551-4265-8066-B2C048D3096B}" srcOrd="0" destOrd="0" presId="urn:microsoft.com/office/officeart/2005/8/layout/default#2"/>
    <dgm:cxn modelId="{829A3663-45D0-4884-BA49-3723779D5DE3}" srcId="{FD20894C-113A-4909-817F-FD415F61C572}" destId="{67442AAD-1984-4964-A560-2229FE6CD7C0}" srcOrd="0" destOrd="0" parTransId="{CB228CD3-EC7C-49BD-A0FD-864CED7614C5}" sibTransId="{1C0208FA-4C19-4090-85D3-A9A8CDFE81EA}"/>
    <dgm:cxn modelId="{AF7FDF58-1119-4F8F-B0E1-1FD77923ABBE}" type="presParOf" srcId="{31AC9312-BCA7-4FEC-9C1B-8F70216821DC}" destId="{23337929-3DE7-4C1B-B269-A9D885DAFC6A}" srcOrd="0" destOrd="0" presId="urn:microsoft.com/office/officeart/2005/8/layout/default#2"/>
    <dgm:cxn modelId="{D23555A7-73A1-4292-B1A0-74ED48A6F272}" type="presParOf" srcId="{31AC9312-BCA7-4FEC-9C1B-8F70216821DC}" destId="{8580FF0D-7D7F-4A4B-BBAC-C028FB348A6D}" srcOrd="1" destOrd="0" presId="urn:microsoft.com/office/officeart/2005/8/layout/default#2"/>
    <dgm:cxn modelId="{6C1364DD-0559-4BBF-9C94-E2BA9AA5D984}" type="presParOf" srcId="{31AC9312-BCA7-4FEC-9C1B-8F70216821DC}" destId="{C9F110B5-C333-4597-A012-3F0129832CC0}" srcOrd="2" destOrd="0" presId="urn:microsoft.com/office/officeart/2005/8/layout/default#2"/>
    <dgm:cxn modelId="{F7DEC01A-EEA4-4640-85E0-91AE507E728A}" type="presParOf" srcId="{31AC9312-BCA7-4FEC-9C1B-8F70216821DC}" destId="{0C3DD472-DBB5-4589-B500-35C10B10CC4A}" srcOrd="3" destOrd="0" presId="urn:microsoft.com/office/officeart/2005/8/layout/default#2"/>
    <dgm:cxn modelId="{03615B81-DF6A-4CD8-A85B-5A5FD43DC7C8}" type="presParOf" srcId="{31AC9312-BCA7-4FEC-9C1B-8F70216821DC}" destId="{9B591653-7551-4265-8066-B2C048D3096B}" srcOrd="4" destOrd="0" presId="urn:microsoft.com/office/officeart/2005/8/layout/default#2"/>
    <dgm:cxn modelId="{341C25D5-E958-4F42-8630-90584129DFE4}" type="presParOf" srcId="{31AC9312-BCA7-4FEC-9C1B-8F70216821DC}" destId="{597F69BF-7E35-422D-9702-5F3F2544CD35}" srcOrd="5" destOrd="0" presId="urn:microsoft.com/office/officeart/2005/8/layout/default#2"/>
    <dgm:cxn modelId="{2A0A5D6A-0C45-4480-805D-FBD079980D99}" type="presParOf" srcId="{31AC9312-BCA7-4FEC-9C1B-8F70216821DC}" destId="{5F6E0BB5-8E9A-4718-90A7-9FDD6EECC6AE}" srcOrd="6" destOrd="0" presId="urn:microsoft.com/office/officeart/2005/8/layout/default#2"/>
    <dgm:cxn modelId="{7066C5AB-8145-4676-A5CC-28BCCFD4B434}" type="presParOf" srcId="{31AC9312-BCA7-4FEC-9C1B-8F70216821DC}" destId="{DBF8282F-C267-4EF2-8459-D11F54EE34FC}" srcOrd="7" destOrd="0" presId="urn:microsoft.com/office/officeart/2005/8/layout/default#2"/>
    <dgm:cxn modelId="{2CC0EB2B-C6EC-4E77-AF8D-53828C6663F1}" type="presParOf" srcId="{31AC9312-BCA7-4FEC-9C1B-8F70216821DC}" destId="{30C52DA5-75B5-454C-A8BA-E88A5C84243D}" srcOrd="8" destOrd="0" presId="urn:microsoft.com/office/officeart/2005/8/layout/default#2"/>
    <dgm:cxn modelId="{49A6035B-C604-4748-A612-45FE63E263F1}" type="presParOf" srcId="{31AC9312-BCA7-4FEC-9C1B-8F70216821DC}" destId="{4DB2A5D8-0B77-4D17-AB0E-D96FBC6DAFC4}" srcOrd="9" destOrd="0" presId="urn:microsoft.com/office/officeart/2005/8/layout/default#2"/>
    <dgm:cxn modelId="{A9681310-63D8-4AF4-B829-57D0BFCB42AF}" type="presParOf" srcId="{31AC9312-BCA7-4FEC-9C1B-8F70216821DC}" destId="{ED7F8ACD-03B4-4948-B7A4-D507749F7FDE}" srcOrd="10" destOrd="0" presId="urn:microsoft.com/office/officeart/2005/8/layout/default#2"/>
    <dgm:cxn modelId="{F4FFCAD6-422A-404E-9B8C-8BFE1C3D2E32}" type="presParOf" srcId="{31AC9312-BCA7-4FEC-9C1B-8F70216821DC}" destId="{C8DAA1C9-B16F-4224-894C-5CE351F89D9C}" srcOrd="11" destOrd="0" presId="urn:microsoft.com/office/officeart/2005/8/layout/default#2"/>
    <dgm:cxn modelId="{5C8515A4-68FB-40F1-ABEE-CB675D7080C9}" type="presParOf" srcId="{31AC9312-BCA7-4FEC-9C1B-8F70216821DC}" destId="{E27F5EA7-BE6F-4AC6-A2E1-BE24BFCE1D04}" srcOrd="1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64856A-55C4-4EF2-BF99-00269BD38BDF}" type="doc">
      <dgm:prSet loTypeId="urn:microsoft.com/office/officeart/2005/8/layout/default#3" loCatId="list" qsTypeId="urn:microsoft.com/office/officeart/2005/8/quickstyle/simple1" qsCatId="simple" csTypeId="urn:microsoft.com/office/officeart/2005/8/colors/accent6_3" csCatId="accent6" phldr="1"/>
      <dgm:spPr/>
      <dgm:t>
        <a:bodyPr/>
        <a:lstStyle/>
        <a:p>
          <a:endParaRPr lang="fr-FR"/>
        </a:p>
      </dgm:t>
    </dgm:pt>
    <dgm:pt modelId="{1256F081-1C98-4B03-94D1-4A7AFC70B40C}">
      <dgm:prSet/>
      <dgm:spPr/>
      <dgm:t>
        <a:bodyPr/>
        <a:lstStyle/>
        <a:p>
          <a:r>
            <a:rPr lang="ar-TN" dirty="0" smtClean="0">
              <a:solidFill>
                <a:schemeClr val="accent2">
                  <a:lumMod val="50000"/>
                </a:schemeClr>
              </a:solidFill>
            </a:rPr>
            <a:t>إنصات وإحاطة اجتماعية : </a:t>
          </a:r>
          <a:r>
            <a:rPr lang="ar-TN" b="1" dirty="0" smtClean="0">
              <a:solidFill>
                <a:schemeClr val="accent2">
                  <a:lumMod val="50000"/>
                </a:schemeClr>
              </a:solidFill>
            </a:rPr>
            <a:t>5726</a:t>
          </a:r>
          <a:r>
            <a:rPr lang="ar-TN" dirty="0" smtClean="0">
              <a:solidFill>
                <a:schemeClr val="accent2">
                  <a:lumMod val="50000"/>
                </a:schemeClr>
              </a:solidFill>
            </a:rPr>
            <a:t> </a:t>
          </a:r>
          <a:endParaRPr lang="fr-FR" dirty="0">
            <a:solidFill>
              <a:schemeClr val="accent2">
                <a:lumMod val="50000"/>
              </a:schemeClr>
            </a:solidFill>
          </a:endParaRPr>
        </a:p>
      </dgm:t>
    </dgm:pt>
    <dgm:pt modelId="{9CF61FFB-A691-45CD-BF6A-322EF0DFA469}" type="parTrans" cxnId="{AEF71C52-B369-41B4-ADF9-28F07FB5B4FC}">
      <dgm:prSet/>
      <dgm:spPr/>
      <dgm:t>
        <a:bodyPr/>
        <a:lstStyle/>
        <a:p>
          <a:endParaRPr lang="fr-FR"/>
        </a:p>
      </dgm:t>
    </dgm:pt>
    <dgm:pt modelId="{C517EBDD-EB4C-4F8C-8B60-9F9F27E92276}" type="sibTrans" cxnId="{AEF71C52-B369-41B4-ADF9-28F07FB5B4FC}">
      <dgm:prSet/>
      <dgm:spPr/>
      <dgm:t>
        <a:bodyPr/>
        <a:lstStyle/>
        <a:p>
          <a:endParaRPr lang="fr-FR"/>
        </a:p>
      </dgm:t>
    </dgm:pt>
    <dgm:pt modelId="{3A633C6F-C617-4A49-B7D9-E6C9A1944451}">
      <dgm:prSet/>
      <dgm:spPr/>
      <dgm:t>
        <a:bodyPr/>
        <a:lstStyle/>
        <a:p>
          <a:r>
            <a:rPr lang="ar-TN" dirty="0" smtClean="0">
              <a:solidFill>
                <a:schemeClr val="accent2">
                  <a:lumMod val="50000"/>
                </a:schemeClr>
              </a:solidFill>
            </a:rPr>
            <a:t>دعم نفسي : </a:t>
          </a:r>
          <a:r>
            <a:rPr lang="ar-TN" b="1" dirty="0" smtClean="0">
              <a:solidFill>
                <a:schemeClr val="accent2">
                  <a:lumMod val="50000"/>
                </a:schemeClr>
              </a:solidFill>
            </a:rPr>
            <a:t>3565</a:t>
          </a:r>
          <a:endParaRPr lang="fr-FR" dirty="0">
            <a:solidFill>
              <a:schemeClr val="accent2">
                <a:lumMod val="50000"/>
              </a:schemeClr>
            </a:solidFill>
          </a:endParaRPr>
        </a:p>
      </dgm:t>
    </dgm:pt>
    <dgm:pt modelId="{E8D1E3D8-67C1-4675-8926-78A8C877D3A8}" type="parTrans" cxnId="{5F18592C-61EB-4D6A-8972-2B2071A46E73}">
      <dgm:prSet/>
      <dgm:spPr/>
      <dgm:t>
        <a:bodyPr/>
        <a:lstStyle/>
        <a:p>
          <a:endParaRPr lang="fr-FR"/>
        </a:p>
      </dgm:t>
    </dgm:pt>
    <dgm:pt modelId="{2FD8DEED-65BF-4192-AD61-93679B4A27C6}" type="sibTrans" cxnId="{5F18592C-61EB-4D6A-8972-2B2071A46E73}">
      <dgm:prSet/>
      <dgm:spPr/>
      <dgm:t>
        <a:bodyPr/>
        <a:lstStyle/>
        <a:p>
          <a:endParaRPr lang="fr-FR"/>
        </a:p>
      </dgm:t>
    </dgm:pt>
    <dgm:pt modelId="{6A6192E6-336B-471F-869C-0DD2E90DBF09}">
      <dgm:prSet/>
      <dgm:spPr/>
      <dgm:t>
        <a:bodyPr/>
        <a:lstStyle/>
        <a:p>
          <a:r>
            <a:rPr lang="ar-TN" dirty="0" smtClean="0">
              <a:solidFill>
                <a:schemeClr val="accent2">
                  <a:lumMod val="50000"/>
                </a:schemeClr>
              </a:solidFill>
            </a:rPr>
            <a:t>استشارات قانونية : </a:t>
          </a:r>
          <a:r>
            <a:rPr lang="ar-TN" b="1" dirty="0" smtClean="0">
              <a:solidFill>
                <a:schemeClr val="accent2">
                  <a:lumMod val="50000"/>
                </a:schemeClr>
              </a:solidFill>
            </a:rPr>
            <a:t>4495</a:t>
          </a:r>
          <a:r>
            <a:rPr lang="ar-TN" dirty="0" smtClean="0">
              <a:solidFill>
                <a:schemeClr val="accent2">
                  <a:lumMod val="50000"/>
                </a:schemeClr>
              </a:solidFill>
            </a:rPr>
            <a:t> </a:t>
          </a:r>
          <a:r>
            <a:rPr lang="fr-FR" dirty="0" smtClean="0"/>
            <a:t/>
          </a:r>
          <a:br>
            <a:rPr lang="fr-FR" dirty="0" smtClean="0"/>
          </a:br>
          <a:endParaRPr lang="fr-FR" dirty="0"/>
        </a:p>
      </dgm:t>
    </dgm:pt>
    <dgm:pt modelId="{731FF7ED-4B92-4C7B-B442-EE6376A95408}" type="parTrans" cxnId="{3185F2BA-ED37-44E2-B176-4D70EDA1CD80}">
      <dgm:prSet/>
      <dgm:spPr/>
      <dgm:t>
        <a:bodyPr/>
        <a:lstStyle/>
        <a:p>
          <a:endParaRPr lang="fr-FR"/>
        </a:p>
      </dgm:t>
    </dgm:pt>
    <dgm:pt modelId="{3C7AF2DD-8AC4-40F1-B73B-E897FE4E32DC}" type="sibTrans" cxnId="{3185F2BA-ED37-44E2-B176-4D70EDA1CD80}">
      <dgm:prSet/>
      <dgm:spPr/>
      <dgm:t>
        <a:bodyPr/>
        <a:lstStyle/>
        <a:p>
          <a:endParaRPr lang="fr-FR"/>
        </a:p>
      </dgm:t>
    </dgm:pt>
    <dgm:pt modelId="{941A1043-3554-4E93-BF96-603758A6197A}" type="pres">
      <dgm:prSet presAssocID="{0364856A-55C4-4EF2-BF99-00269BD38BDF}" presName="diagram" presStyleCnt="0">
        <dgm:presLayoutVars>
          <dgm:dir/>
          <dgm:resizeHandles val="exact"/>
        </dgm:presLayoutVars>
      </dgm:prSet>
      <dgm:spPr/>
      <dgm:t>
        <a:bodyPr/>
        <a:lstStyle/>
        <a:p>
          <a:endParaRPr lang="fr-FR"/>
        </a:p>
      </dgm:t>
    </dgm:pt>
    <dgm:pt modelId="{B5DB5C7D-0D41-43FF-BA3D-6D7CC7A2A2C5}" type="pres">
      <dgm:prSet presAssocID="{3A633C6F-C617-4A49-B7D9-E6C9A1944451}" presName="node" presStyleLbl="node1" presStyleIdx="0" presStyleCnt="3">
        <dgm:presLayoutVars>
          <dgm:bulletEnabled val="1"/>
        </dgm:presLayoutVars>
      </dgm:prSet>
      <dgm:spPr/>
      <dgm:t>
        <a:bodyPr/>
        <a:lstStyle/>
        <a:p>
          <a:endParaRPr lang="fr-FR"/>
        </a:p>
      </dgm:t>
    </dgm:pt>
    <dgm:pt modelId="{8B17AAEA-6F21-4A05-A1E1-EC1A559B417B}" type="pres">
      <dgm:prSet presAssocID="{2FD8DEED-65BF-4192-AD61-93679B4A27C6}" presName="sibTrans" presStyleCnt="0"/>
      <dgm:spPr/>
    </dgm:pt>
    <dgm:pt modelId="{DF01444B-CDDE-4667-8440-ADF62BC3AB43}" type="pres">
      <dgm:prSet presAssocID="{1256F081-1C98-4B03-94D1-4A7AFC70B40C}" presName="node" presStyleLbl="node1" presStyleIdx="1" presStyleCnt="3">
        <dgm:presLayoutVars>
          <dgm:bulletEnabled val="1"/>
        </dgm:presLayoutVars>
      </dgm:prSet>
      <dgm:spPr/>
      <dgm:t>
        <a:bodyPr/>
        <a:lstStyle/>
        <a:p>
          <a:endParaRPr lang="fr-FR"/>
        </a:p>
      </dgm:t>
    </dgm:pt>
    <dgm:pt modelId="{A5F60E10-3366-470F-8F92-7E7974CFD6AB}" type="pres">
      <dgm:prSet presAssocID="{C517EBDD-EB4C-4F8C-8B60-9F9F27E92276}" presName="sibTrans" presStyleCnt="0"/>
      <dgm:spPr/>
    </dgm:pt>
    <dgm:pt modelId="{2CB2700B-C98E-429D-AEC3-8D1F9FC74766}" type="pres">
      <dgm:prSet presAssocID="{6A6192E6-336B-471F-869C-0DD2E90DBF09}" presName="node" presStyleLbl="node1" presStyleIdx="2" presStyleCnt="3">
        <dgm:presLayoutVars>
          <dgm:bulletEnabled val="1"/>
        </dgm:presLayoutVars>
      </dgm:prSet>
      <dgm:spPr/>
      <dgm:t>
        <a:bodyPr/>
        <a:lstStyle/>
        <a:p>
          <a:endParaRPr lang="fr-FR"/>
        </a:p>
      </dgm:t>
    </dgm:pt>
  </dgm:ptLst>
  <dgm:cxnLst>
    <dgm:cxn modelId="{CDDE94FF-5974-4DFC-8E14-DA2BBEE08F0C}" type="presOf" srcId="{0364856A-55C4-4EF2-BF99-00269BD38BDF}" destId="{941A1043-3554-4E93-BF96-603758A6197A}" srcOrd="0" destOrd="0" presId="urn:microsoft.com/office/officeart/2005/8/layout/default#3"/>
    <dgm:cxn modelId="{593DDBAA-2F53-4AAF-B176-93116401DDAD}" type="presOf" srcId="{3A633C6F-C617-4A49-B7D9-E6C9A1944451}" destId="{B5DB5C7D-0D41-43FF-BA3D-6D7CC7A2A2C5}" srcOrd="0" destOrd="0" presId="urn:microsoft.com/office/officeart/2005/8/layout/default#3"/>
    <dgm:cxn modelId="{3185F2BA-ED37-44E2-B176-4D70EDA1CD80}" srcId="{0364856A-55C4-4EF2-BF99-00269BD38BDF}" destId="{6A6192E6-336B-471F-869C-0DD2E90DBF09}" srcOrd="2" destOrd="0" parTransId="{731FF7ED-4B92-4C7B-B442-EE6376A95408}" sibTransId="{3C7AF2DD-8AC4-40F1-B73B-E897FE4E32DC}"/>
    <dgm:cxn modelId="{A537611A-9E9C-4761-B0EB-5B4648EA0478}" type="presOf" srcId="{1256F081-1C98-4B03-94D1-4A7AFC70B40C}" destId="{DF01444B-CDDE-4667-8440-ADF62BC3AB43}" srcOrd="0" destOrd="0" presId="urn:microsoft.com/office/officeart/2005/8/layout/default#3"/>
    <dgm:cxn modelId="{5F18592C-61EB-4D6A-8972-2B2071A46E73}" srcId="{0364856A-55C4-4EF2-BF99-00269BD38BDF}" destId="{3A633C6F-C617-4A49-B7D9-E6C9A1944451}" srcOrd="0" destOrd="0" parTransId="{E8D1E3D8-67C1-4675-8926-78A8C877D3A8}" sibTransId="{2FD8DEED-65BF-4192-AD61-93679B4A27C6}"/>
    <dgm:cxn modelId="{D446051C-EEE9-4CE4-83DA-FCF09156363D}" type="presOf" srcId="{6A6192E6-336B-471F-869C-0DD2E90DBF09}" destId="{2CB2700B-C98E-429D-AEC3-8D1F9FC74766}" srcOrd="0" destOrd="0" presId="urn:microsoft.com/office/officeart/2005/8/layout/default#3"/>
    <dgm:cxn modelId="{AEF71C52-B369-41B4-ADF9-28F07FB5B4FC}" srcId="{0364856A-55C4-4EF2-BF99-00269BD38BDF}" destId="{1256F081-1C98-4B03-94D1-4A7AFC70B40C}" srcOrd="1" destOrd="0" parTransId="{9CF61FFB-A691-45CD-BF6A-322EF0DFA469}" sibTransId="{C517EBDD-EB4C-4F8C-8B60-9F9F27E92276}"/>
    <dgm:cxn modelId="{4FEA7747-32B0-4EBE-8BE2-27251214F636}" type="presParOf" srcId="{941A1043-3554-4E93-BF96-603758A6197A}" destId="{B5DB5C7D-0D41-43FF-BA3D-6D7CC7A2A2C5}" srcOrd="0" destOrd="0" presId="urn:microsoft.com/office/officeart/2005/8/layout/default#3"/>
    <dgm:cxn modelId="{021A1F53-6601-4A27-A350-A9F3C95337A9}" type="presParOf" srcId="{941A1043-3554-4E93-BF96-603758A6197A}" destId="{8B17AAEA-6F21-4A05-A1E1-EC1A559B417B}" srcOrd="1" destOrd="0" presId="urn:microsoft.com/office/officeart/2005/8/layout/default#3"/>
    <dgm:cxn modelId="{C86BB918-3735-4450-B6DE-A488B61D3124}" type="presParOf" srcId="{941A1043-3554-4E93-BF96-603758A6197A}" destId="{DF01444B-CDDE-4667-8440-ADF62BC3AB43}" srcOrd="2" destOrd="0" presId="urn:microsoft.com/office/officeart/2005/8/layout/default#3"/>
    <dgm:cxn modelId="{71146E01-D6DF-495D-858B-143B757372CC}" type="presParOf" srcId="{941A1043-3554-4E93-BF96-603758A6197A}" destId="{A5F60E10-3366-470F-8F92-7E7974CFD6AB}" srcOrd="3" destOrd="0" presId="urn:microsoft.com/office/officeart/2005/8/layout/default#3"/>
    <dgm:cxn modelId="{E472BE31-D049-4CAD-86AC-78F4110192BC}" type="presParOf" srcId="{941A1043-3554-4E93-BF96-603758A6197A}" destId="{2CB2700B-C98E-429D-AEC3-8D1F9FC74766}" srcOrd="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08B0B92-F80A-4A98-9D1A-409E691206FD}"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fr-FR"/>
        </a:p>
      </dgm:t>
    </dgm:pt>
    <dgm:pt modelId="{B5B00EA0-0E66-40DC-9DA8-7DABAD4C46BD}">
      <dgm:prSet custT="1"/>
      <dgm:spPr/>
      <dgm:t>
        <a:bodyPr/>
        <a:lstStyle/>
        <a:p>
          <a:pPr algn="just" rtl="1"/>
          <a:r>
            <a:rPr lang="ar-TN" sz="1400" b="1" dirty="0" smtClean="0">
              <a:solidFill>
                <a:schemeClr val="tx1"/>
              </a:solidFill>
            </a:rPr>
            <a:t>20000 </a:t>
          </a:r>
          <a:r>
            <a:rPr lang="ar-SA" sz="1400" b="1" dirty="0" smtClean="0">
              <a:solidFill>
                <a:schemeClr val="tx1"/>
              </a:solidFill>
            </a:rPr>
            <a:t>هو العدد الجملي للمنتفعين للحلقات </a:t>
          </a:r>
          <a:r>
            <a:rPr lang="ar-SA" sz="1400" b="1" dirty="0" err="1" smtClean="0">
              <a:solidFill>
                <a:schemeClr val="tx1"/>
              </a:solidFill>
            </a:rPr>
            <a:t>التكوينة</a:t>
          </a:r>
          <a:r>
            <a:rPr lang="ar-SA" sz="1400" b="1" dirty="0" smtClean="0">
              <a:solidFill>
                <a:schemeClr val="tx1"/>
              </a:solidFill>
            </a:rPr>
            <a:t> </a:t>
          </a:r>
          <a:r>
            <a:rPr lang="ar-TN" sz="1400" b="1" dirty="0" smtClean="0">
              <a:solidFill>
                <a:schemeClr val="tx1"/>
              </a:solidFill>
            </a:rPr>
            <a:t>في المحاور الآتيّة:</a:t>
          </a:r>
        </a:p>
        <a:p>
          <a:pPr algn="just" rtl="1"/>
          <a:r>
            <a:rPr lang="ar-TN" sz="1400" b="1" dirty="0" smtClean="0">
              <a:solidFill>
                <a:schemeClr val="tx1"/>
              </a:solidFill>
            </a:rPr>
            <a:t>*القانون الأساسي عدد 58.</a:t>
          </a:r>
          <a:endParaRPr lang="fr-FR" sz="1400" b="1" dirty="0" smtClean="0">
            <a:solidFill>
              <a:schemeClr val="tx1"/>
            </a:solidFill>
          </a:endParaRPr>
        </a:p>
        <a:p>
          <a:pPr algn="just" rtl="1"/>
          <a:r>
            <a:rPr lang="ar-TN" sz="1400" b="1" dirty="0" smtClean="0">
              <a:solidFill>
                <a:schemeClr val="tx1"/>
              </a:solidFill>
            </a:rPr>
            <a:t>*</a:t>
          </a:r>
          <a:r>
            <a:rPr lang="ar-SA" sz="1400" b="1" dirty="0" smtClean="0">
              <a:solidFill>
                <a:schemeClr val="tx1"/>
              </a:solidFill>
            </a:rPr>
            <a:t>المعرفة  بالقوانين التميّزيّة ضدّ المرأة، كقوانين الأحوال الشخصية المتعلقة بالإرث </a:t>
          </a:r>
          <a:r>
            <a:rPr lang="ar-TN" sz="1400" b="1" dirty="0" smtClean="0">
              <a:solidFill>
                <a:schemeClr val="tx1"/>
              </a:solidFill>
            </a:rPr>
            <a:t>*</a:t>
          </a:r>
          <a:r>
            <a:rPr lang="ar-SA" sz="1400" b="1" dirty="0" smtClean="0">
              <a:solidFill>
                <a:schemeClr val="tx1"/>
              </a:solidFill>
            </a:rPr>
            <a:t>والحضانة، وما يحق لها قانونيّاً وما لا يحق.</a:t>
          </a:r>
          <a:endParaRPr lang="fr-FR" sz="1400" b="1" dirty="0" smtClean="0">
            <a:solidFill>
              <a:schemeClr val="tx1"/>
            </a:solidFill>
          </a:endParaRPr>
        </a:p>
        <a:p>
          <a:pPr algn="just" rtl="1"/>
          <a:r>
            <a:rPr lang="ar-TN" sz="1400" b="1" dirty="0" smtClean="0">
              <a:solidFill>
                <a:schemeClr val="tx1"/>
              </a:solidFill>
            </a:rPr>
            <a:t>*</a:t>
          </a:r>
          <a:r>
            <a:rPr lang="ar-SA" sz="1400" b="1" dirty="0" smtClean="0">
              <a:solidFill>
                <a:schemeClr val="tx1"/>
              </a:solidFill>
            </a:rPr>
            <a:t>التعريف بالاتفاقيات الدوليّة:</a:t>
          </a:r>
          <a:endParaRPr lang="fr-FR" sz="1400" b="1" dirty="0" smtClean="0">
            <a:solidFill>
              <a:schemeClr val="tx1"/>
            </a:solidFill>
          </a:endParaRPr>
        </a:p>
        <a:p>
          <a:pPr algn="just" rtl="1"/>
          <a:r>
            <a:rPr lang="ar-TN" sz="1400" b="1" dirty="0" smtClean="0">
              <a:solidFill>
                <a:schemeClr val="tx1"/>
              </a:solidFill>
            </a:rPr>
            <a:t>* </a:t>
          </a:r>
          <a:r>
            <a:rPr lang="ar-SA" sz="1400" b="1" dirty="0" smtClean="0">
              <a:solidFill>
                <a:schemeClr val="tx1"/>
              </a:solidFill>
            </a:rPr>
            <a:t>حقوق المرأة في الإعلان العالمي لحقوق الإنسان.</a:t>
          </a:r>
          <a:endParaRPr lang="fr-FR" sz="1400" b="1" dirty="0" smtClean="0">
            <a:solidFill>
              <a:schemeClr val="tx1"/>
            </a:solidFill>
          </a:endParaRPr>
        </a:p>
        <a:p>
          <a:pPr algn="just" rtl="1"/>
          <a:r>
            <a:rPr lang="ar-TN" sz="1400" b="1" dirty="0" smtClean="0">
              <a:solidFill>
                <a:schemeClr val="tx1"/>
              </a:solidFill>
            </a:rPr>
            <a:t>*</a:t>
          </a:r>
          <a:r>
            <a:rPr lang="ar-SA" sz="1400" b="1" dirty="0" smtClean="0">
              <a:solidFill>
                <a:schemeClr val="tx1"/>
              </a:solidFill>
            </a:rPr>
            <a:t>مجلّة الأحوال الشخصيّة.</a:t>
          </a:r>
          <a:endParaRPr lang="fr-FR" sz="1400" b="1" dirty="0" smtClean="0">
            <a:solidFill>
              <a:schemeClr val="tx1"/>
            </a:solidFill>
          </a:endParaRPr>
        </a:p>
        <a:p>
          <a:pPr algn="just" rtl="1"/>
          <a:r>
            <a:rPr lang="ar-TN" sz="1400" b="1" dirty="0" smtClean="0">
              <a:solidFill>
                <a:schemeClr val="tx1"/>
              </a:solidFill>
            </a:rPr>
            <a:t>*الطلاق.</a:t>
          </a:r>
          <a:endParaRPr lang="fr-FR" sz="1400" b="1" dirty="0" smtClean="0">
            <a:solidFill>
              <a:schemeClr val="tx1"/>
            </a:solidFill>
          </a:endParaRPr>
        </a:p>
        <a:p>
          <a:pPr algn="just" rtl="1"/>
          <a:r>
            <a:rPr lang="ar-TN" sz="1400" b="1" dirty="0" smtClean="0">
              <a:solidFill>
                <a:schemeClr val="tx1"/>
              </a:solidFill>
            </a:rPr>
            <a:t>*التدابير التي يتخذها قاضي الأسرة لفائدة النساء ضحايا العنف</a:t>
          </a:r>
          <a:r>
            <a:rPr lang="ar-SA" sz="1400" b="1" dirty="0" smtClean="0">
              <a:solidFill>
                <a:schemeClr val="tx1"/>
              </a:solidFill>
            </a:rPr>
            <a:t>.</a:t>
          </a:r>
          <a:r>
            <a:rPr lang="ar-TN" sz="1400" b="1" dirty="0" smtClean="0">
              <a:solidFill>
                <a:schemeClr val="tx1"/>
              </a:solidFill>
            </a:rPr>
            <a:t> </a:t>
          </a:r>
          <a:endParaRPr lang="fr-FR" sz="1400" b="1" dirty="0" smtClean="0">
            <a:solidFill>
              <a:schemeClr val="tx1"/>
            </a:solidFill>
          </a:endParaRPr>
        </a:p>
        <a:p>
          <a:pPr algn="just" rtl="1"/>
          <a:r>
            <a:rPr lang="ar-SA" sz="1400" b="1" dirty="0" smtClean="0">
              <a:solidFill>
                <a:schemeClr val="tx1"/>
              </a:solidFill>
            </a:rPr>
            <a:t>تتوزع بنسب متفاوتة بين مختلف </a:t>
          </a:r>
          <a:r>
            <a:rPr lang="ar-SA" sz="1400" b="1" dirty="0" err="1" smtClean="0">
              <a:solidFill>
                <a:schemeClr val="tx1"/>
              </a:solidFill>
            </a:rPr>
            <a:t>النيابات</a:t>
          </a:r>
          <a:r>
            <a:rPr lang="ar-SA" sz="1400" b="1" dirty="0" smtClean="0">
              <a:solidFill>
                <a:schemeClr val="tx1"/>
              </a:solidFill>
            </a:rPr>
            <a:t> </a:t>
          </a:r>
          <a:r>
            <a:rPr lang="ar-SA" sz="1400" b="1" dirty="0" err="1" smtClean="0">
              <a:solidFill>
                <a:schemeClr val="tx1"/>
              </a:solidFill>
            </a:rPr>
            <a:t>الجهوية</a:t>
          </a:r>
          <a:r>
            <a:rPr lang="ar-SA" sz="1400" b="1" dirty="0" smtClean="0">
              <a:solidFill>
                <a:schemeClr val="tx1"/>
              </a:solidFill>
            </a:rPr>
            <a:t> مثال على ذلك 600 هو عدد المستفيدات بالنيابة </a:t>
          </a:r>
          <a:r>
            <a:rPr lang="ar-SA" sz="1400" b="1" dirty="0" err="1" smtClean="0">
              <a:solidFill>
                <a:schemeClr val="tx1"/>
              </a:solidFill>
            </a:rPr>
            <a:t>الجهوية</a:t>
          </a:r>
          <a:r>
            <a:rPr lang="ar-SA" sz="1400" b="1" dirty="0" smtClean="0">
              <a:solidFill>
                <a:schemeClr val="tx1"/>
              </a:solidFill>
            </a:rPr>
            <a:t> للاتحاد الوطني للمرأة </a:t>
          </a:r>
          <a:r>
            <a:rPr lang="ar-SA" sz="1400" b="1" dirty="0" err="1" smtClean="0">
              <a:solidFill>
                <a:schemeClr val="tx1"/>
              </a:solidFill>
            </a:rPr>
            <a:t>بصفاق</a:t>
          </a:r>
          <a:r>
            <a:rPr lang="ar-TN" sz="1400" b="1" dirty="0" smtClean="0">
              <a:solidFill>
                <a:schemeClr val="tx1"/>
              </a:solidFill>
            </a:rPr>
            <a:t>س</a:t>
          </a:r>
          <a:r>
            <a:rPr lang="ar-SA" sz="500" b="1" dirty="0" smtClean="0">
              <a:solidFill>
                <a:schemeClr val="tx1"/>
              </a:solidFill>
            </a:rPr>
            <a:t>س</a:t>
          </a:r>
          <a:endParaRPr lang="fr-FR" sz="500" b="1" dirty="0">
            <a:solidFill>
              <a:schemeClr val="tx1"/>
            </a:solidFill>
          </a:endParaRPr>
        </a:p>
      </dgm:t>
    </dgm:pt>
    <dgm:pt modelId="{64AE786A-2F77-4786-BD53-BB1057E8C869}" type="parTrans" cxnId="{8F0ECCA4-FD40-4186-AE3F-9530F2103A77}">
      <dgm:prSet/>
      <dgm:spPr/>
      <dgm:t>
        <a:bodyPr/>
        <a:lstStyle/>
        <a:p>
          <a:endParaRPr lang="fr-FR"/>
        </a:p>
      </dgm:t>
    </dgm:pt>
    <dgm:pt modelId="{5B4036B4-B754-4E76-AAAF-A4024E91C4D4}" type="sibTrans" cxnId="{8F0ECCA4-FD40-4186-AE3F-9530F2103A77}">
      <dgm:prSet/>
      <dgm:spPr/>
      <dgm:t>
        <a:bodyPr/>
        <a:lstStyle/>
        <a:p>
          <a:endParaRPr lang="fr-FR"/>
        </a:p>
      </dgm:t>
    </dgm:pt>
    <dgm:pt modelId="{AA812B7F-670B-4216-8BFC-B32F340E2973}">
      <dgm:prSet/>
      <dgm:spPr/>
      <dgm:t>
        <a:bodyPr/>
        <a:lstStyle/>
        <a:p>
          <a:pPr rtl="1"/>
          <a:r>
            <a:rPr lang="ar-SA" dirty="0" smtClean="0">
              <a:solidFill>
                <a:schemeClr val="tx1"/>
              </a:solidFill>
            </a:rPr>
            <a:t>لقاءات مع الطلبة المقيمين بالمبيتات الجامعية تحت شعار: " الحماية من العنف من أجل </a:t>
          </a:r>
          <a:r>
            <a:rPr lang="ar-SA" dirty="0" err="1" smtClean="0">
              <a:solidFill>
                <a:schemeClr val="tx1"/>
              </a:solidFill>
            </a:rPr>
            <a:t>ذكوريّة</a:t>
          </a:r>
          <a:r>
            <a:rPr lang="ar-SA" dirty="0" smtClean="0">
              <a:solidFill>
                <a:schemeClr val="tx1"/>
              </a:solidFill>
            </a:rPr>
            <a:t> ايجابيّة ”</a:t>
          </a:r>
          <a:r>
            <a:rPr lang="ar-TN" dirty="0" smtClean="0">
              <a:solidFill>
                <a:schemeClr val="tx1"/>
              </a:solidFill>
            </a:rPr>
            <a:t> على غرار مبيتات </a:t>
          </a:r>
          <a:r>
            <a:rPr lang="ar-TN" dirty="0" err="1" smtClean="0">
              <a:solidFill>
                <a:schemeClr val="tx1"/>
              </a:solidFill>
            </a:rPr>
            <a:t>باردو</a:t>
          </a:r>
          <a:r>
            <a:rPr lang="ar-TN" dirty="0" smtClean="0">
              <a:solidFill>
                <a:schemeClr val="tx1"/>
              </a:solidFill>
            </a:rPr>
            <a:t> </a:t>
          </a:r>
          <a:r>
            <a:rPr lang="ar-TN" dirty="0" err="1" smtClean="0">
              <a:solidFill>
                <a:schemeClr val="tx1"/>
              </a:solidFill>
            </a:rPr>
            <a:t>وأريانة</a:t>
          </a:r>
          <a:r>
            <a:rPr lang="ar-TN" dirty="0" smtClean="0">
              <a:solidFill>
                <a:schemeClr val="tx1"/>
              </a:solidFill>
            </a:rPr>
            <a:t>...</a:t>
          </a:r>
          <a:endParaRPr lang="fr-FR" dirty="0">
            <a:solidFill>
              <a:schemeClr val="tx1"/>
            </a:solidFill>
          </a:endParaRPr>
        </a:p>
      </dgm:t>
    </dgm:pt>
    <dgm:pt modelId="{49A11F55-4B08-41C8-A764-15441124FFEC}" type="parTrans" cxnId="{FC3A2F7E-4435-4166-9D1D-6DDA731F7D23}">
      <dgm:prSet/>
      <dgm:spPr/>
      <dgm:t>
        <a:bodyPr/>
        <a:lstStyle/>
        <a:p>
          <a:endParaRPr lang="fr-FR"/>
        </a:p>
      </dgm:t>
    </dgm:pt>
    <dgm:pt modelId="{1DC99DEA-1D41-4374-B2B1-98E13D17D462}" type="sibTrans" cxnId="{FC3A2F7E-4435-4166-9D1D-6DDA731F7D23}">
      <dgm:prSet/>
      <dgm:spPr/>
      <dgm:t>
        <a:bodyPr/>
        <a:lstStyle/>
        <a:p>
          <a:endParaRPr lang="fr-FR"/>
        </a:p>
      </dgm:t>
    </dgm:pt>
    <dgm:pt modelId="{408CB063-07A2-4E9D-8549-9605B11CAA63}">
      <dgm:prSet/>
      <dgm:spPr/>
      <dgm:t>
        <a:bodyPr/>
        <a:lstStyle/>
        <a:p>
          <a:pPr algn="just" rtl="1"/>
          <a:r>
            <a:rPr lang="ar-SA" dirty="0" smtClean="0">
              <a:solidFill>
                <a:schemeClr val="tx1"/>
              </a:solidFill>
            </a:rPr>
            <a:t>تسليط الضوء على العنف المسلط على النساء الإطارات في مواقع العمل تحت شعار" حتى في عملي لست آمنة ". من خلال تنظيم العديد من اللقاءات مع عدد من ممثلي الوزارات والمجتمع المدني وأهل الاختصاص قي القانون والقضاء وبحضور شهادات حية لنساء </a:t>
          </a:r>
          <a:r>
            <a:rPr lang="ar-SA" dirty="0" err="1" smtClean="0">
              <a:solidFill>
                <a:schemeClr val="tx1"/>
              </a:solidFill>
            </a:rPr>
            <a:t>اطارات</a:t>
          </a:r>
          <a:r>
            <a:rPr lang="ar-SA" dirty="0" smtClean="0">
              <a:solidFill>
                <a:schemeClr val="tx1"/>
              </a:solidFill>
            </a:rPr>
            <a:t> ضحايا العنف في مواقع العمل</a:t>
          </a:r>
          <a:r>
            <a:rPr lang="ar-SA" dirty="0" smtClean="0"/>
            <a:t>.</a:t>
          </a:r>
          <a:endParaRPr lang="ar-TN" dirty="0" smtClean="0"/>
        </a:p>
        <a:p>
          <a:pPr algn="just" rtl="1"/>
          <a:endParaRPr lang="fr-FR" dirty="0"/>
        </a:p>
      </dgm:t>
    </dgm:pt>
    <dgm:pt modelId="{D587B64C-8FC8-48D3-9831-810FBDB67ECB}" type="parTrans" cxnId="{41453E4B-6B7B-4ED4-9279-793181D4C17A}">
      <dgm:prSet/>
      <dgm:spPr/>
      <dgm:t>
        <a:bodyPr/>
        <a:lstStyle/>
        <a:p>
          <a:endParaRPr lang="fr-FR"/>
        </a:p>
      </dgm:t>
    </dgm:pt>
    <dgm:pt modelId="{9F508F60-828C-4C46-B523-7C660671C08E}" type="sibTrans" cxnId="{41453E4B-6B7B-4ED4-9279-793181D4C17A}">
      <dgm:prSet/>
      <dgm:spPr/>
      <dgm:t>
        <a:bodyPr/>
        <a:lstStyle/>
        <a:p>
          <a:endParaRPr lang="fr-FR"/>
        </a:p>
      </dgm:t>
    </dgm:pt>
    <dgm:pt modelId="{FD256193-D4DC-4ABF-92A3-4987B38F55DD}">
      <dgm:prSet/>
      <dgm:spPr/>
      <dgm:t>
        <a:bodyPr/>
        <a:lstStyle/>
        <a:p>
          <a:pPr rtl="1"/>
          <a:r>
            <a:rPr lang="ar-TN" dirty="0" smtClean="0">
              <a:solidFill>
                <a:schemeClr val="tx1"/>
              </a:solidFill>
            </a:rPr>
            <a:t>تنظيم العديد من الزيارات للسجون والإصلاحيات .....و تجهيزها ببعض المعدات على غرار سجن </a:t>
          </a:r>
          <a:r>
            <a:rPr lang="ar-TN" dirty="0" err="1" smtClean="0">
              <a:solidFill>
                <a:schemeClr val="tx1"/>
              </a:solidFill>
            </a:rPr>
            <a:t>حربوب</a:t>
          </a:r>
          <a:r>
            <a:rPr lang="ar-TN" dirty="0" smtClean="0">
              <a:solidFill>
                <a:schemeClr val="tx1"/>
              </a:solidFill>
            </a:rPr>
            <a:t> بالقصرين تم تركيز مركز تكوين وعقد قران بعض السجينات ... </a:t>
          </a:r>
        </a:p>
      </dgm:t>
    </dgm:pt>
    <dgm:pt modelId="{0984D9EE-B5E6-4A5B-90FF-965FF7518FBE}" type="parTrans" cxnId="{628169C3-A2F1-42B0-A268-FBFD219057BD}">
      <dgm:prSet/>
      <dgm:spPr/>
      <dgm:t>
        <a:bodyPr/>
        <a:lstStyle/>
        <a:p>
          <a:endParaRPr lang="fr-FR"/>
        </a:p>
      </dgm:t>
    </dgm:pt>
    <dgm:pt modelId="{D8DDABDC-390D-40C4-8113-EDA759A50423}" type="sibTrans" cxnId="{628169C3-A2F1-42B0-A268-FBFD219057BD}">
      <dgm:prSet/>
      <dgm:spPr/>
      <dgm:t>
        <a:bodyPr/>
        <a:lstStyle/>
        <a:p>
          <a:endParaRPr lang="fr-FR"/>
        </a:p>
      </dgm:t>
    </dgm:pt>
    <dgm:pt modelId="{2109A8AC-AD6B-42C6-A28A-397A9F1FECE1}" type="pres">
      <dgm:prSet presAssocID="{808B0B92-F80A-4A98-9D1A-409E691206FD}" presName="outerComposite" presStyleCnt="0">
        <dgm:presLayoutVars>
          <dgm:chMax val="5"/>
          <dgm:dir/>
          <dgm:resizeHandles val="exact"/>
        </dgm:presLayoutVars>
      </dgm:prSet>
      <dgm:spPr/>
      <dgm:t>
        <a:bodyPr/>
        <a:lstStyle/>
        <a:p>
          <a:endParaRPr lang="fr-FR"/>
        </a:p>
      </dgm:t>
    </dgm:pt>
    <dgm:pt modelId="{BEE1B7B2-8913-47A3-8632-9961FA153B6E}" type="pres">
      <dgm:prSet presAssocID="{808B0B92-F80A-4A98-9D1A-409E691206FD}" presName="dummyMaxCanvas" presStyleCnt="0">
        <dgm:presLayoutVars/>
      </dgm:prSet>
      <dgm:spPr/>
    </dgm:pt>
    <dgm:pt modelId="{C1CF086B-F29E-4011-AD1E-28918B953D37}" type="pres">
      <dgm:prSet presAssocID="{808B0B92-F80A-4A98-9D1A-409E691206FD}" presName="FourNodes_1" presStyleLbl="node1" presStyleIdx="0" presStyleCnt="4" custScaleY="246437" custLinFactNeighborX="5270" custLinFactNeighborY="20180">
        <dgm:presLayoutVars>
          <dgm:bulletEnabled val="1"/>
        </dgm:presLayoutVars>
      </dgm:prSet>
      <dgm:spPr/>
      <dgm:t>
        <a:bodyPr/>
        <a:lstStyle/>
        <a:p>
          <a:endParaRPr lang="fr-FR"/>
        </a:p>
      </dgm:t>
    </dgm:pt>
    <dgm:pt modelId="{609947BA-24E0-45F8-AA1A-354DFD835A0A}" type="pres">
      <dgm:prSet presAssocID="{808B0B92-F80A-4A98-9D1A-409E691206FD}" presName="FourNodes_2" presStyleLbl="node1" presStyleIdx="1" presStyleCnt="4" custScaleY="95400" custLinFactNeighborX="6381" custLinFactNeighborY="67443">
        <dgm:presLayoutVars>
          <dgm:bulletEnabled val="1"/>
        </dgm:presLayoutVars>
      </dgm:prSet>
      <dgm:spPr/>
      <dgm:t>
        <a:bodyPr/>
        <a:lstStyle/>
        <a:p>
          <a:endParaRPr lang="fr-FR"/>
        </a:p>
      </dgm:t>
    </dgm:pt>
    <dgm:pt modelId="{AD2AAE26-5228-40C7-8713-E9382422AEBB}" type="pres">
      <dgm:prSet presAssocID="{808B0B92-F80A-4A98-9D1A-409E691206FD}" presName="FourNodes_3" presStyleLbl="node1" presStyleIdx="2" presStyleCnt="4" custScaleY="46988" custLinFactNeighborX="3400" custLinFactNeighborY="29108">
        <dgm:presLayoutVars>
          <dgm:bulletEnabled val="1"/>
        </dgm:presLayoutVars>
      </dgm:prSet>
      <dgm:spPr/>
      <dgm:t>
        <a:bodyPr/>
        <a:lstStyle/>
        <a:p>
          <a:endParaRPr lang="fr-FR"/>
        </a:p>
      </dgm:t>
    </dgm:pt>
    <dgm:pt modelId="{E543784A-4886-4188-BC07-D9EE4BCA8369}" type="pres">
      <dgm:prSet presAssocID="{808B0B92-F80A-4A98-9D1A-409E691206FD}" presName="FourNodes_4" presStyleLbl="node1" presStyleIdx="3" presStyleCnt="4" custScaleY="69559" custLinFactNeighborX="295" custLinFactNeighborY="-10653">
        <dgm:presLayoutVars>
          <dgm:bulletEnabled val="1"/>
        </dgm:presLayoutVars>
      </dgm:prSet>
      <dgm:spPr/>
      <dgm:t>
        <a:bodyPr/>
        <a:lstStyle/>
        <a:p>
          <a:endParaRPr lang="fr-FR"/>
        </a:p>
      </dgm:t>
    </dgm:pt>
    <dgm:pt modelId="{AAAF0177-19AE-4B96-8123-3FE4E169C826}" type="pres">
      <dgm:prSet presAssocID="{808B0B92-F80A-4A98-9D1A-409E691206FD}" presName="FourConn_1-2" presStyleLbl="fgAccFollowNode1" presStyleIdx="0" presStyleCnt="3" custLinFactNeighborX="33611" custLinFactNeighborY="87031">
        <dgm:presLayoutVars>
          <dgm:bulletEnabled val="1"/>
        </dgm:presLayoutVars>
      </dgm:prSet>
      <dgm:spPr/>
      <dgm:t>
        <a:bodyPr/>
        <a:lstStyle/>
        <a:p>
          <a:endParaRPr lang="fr-FR"/>
        </a:p>
      </dgm:t>
    </dgm:pt>
    <dgm:pt modelId="{A6CE6F5D-1A73-4B32-BD1B-FC1991BA4B60}" type="pres">
      <dgm:prSet presAssocID="{808B0B92-F80A-4A98-9D1A-409E691206FD}" presName="FourConn_2-3" presStyleLbl="fgAccFollowNode1" presStyleIdx="1" presStyleCnt="3" custLinFactNeighborX="25640" custLinFactNeighborY="56868">
        <dgm:presLayoutVars>
          <dgm:bulletEnabled val="1"/>
        </dgm:presLayoutVars>
      </dgm:prSet>
      <dgm:spPr/>
      <dgm:t>
        <a:bodyPr/>
        <a:lstStyle/>
        <a:p>
          <a:endParaRPr lang="fr-FR"/>
        </a:p>
      </dgm:t>
    </dgm:pt>
    <dgm:pt modelId="{5299D0D7-B80E-4153-BABF-86B9B0F1ACB3}" type="pres">
      <dgm:prSet presAssocID="{808B0B92-F80A-4A98-9D1A-409E691206FD}" presName="FourConn_3-4" presStyleLbl="fgAccFollowNode1" presStyleIdx="2" presStyleCnt="3">
        <dgm:presLayoutVars>
          <dgm:bulletEnabled val="1"/>
        </dgm:presLayoutVars>
      </dgm:prSet>
      <dgm:spPr/>
      <dgm:t>
        <a:bodyPr/>
        <a:lstStyle/>
        <a:p>
          <a:endParaRPr lang="fr-FR"/>
        </a:p>
      </dgm:t>
    </dgm:pt>
    <dgm:pt modelId="{72AB75C1-E2ED-4D7D-BF83-43381E09A5F2}" type="pres">
      <dgm:prSet presAssocID="{808B0B92-F80A-4A98-9D1A-409E691206FD}" presName="FourNodes_1_text" presStyleLbl="node1" presStyleIdx="3" presStyleCnt="4">
        <dgm:presLayoutVars>
          <dgm:bulletEnabled val="1"/>
        </dgm:presLayoutVars>
      </dgm:prSet>
      <dgm:spPr/>
      <dgm:t>
        <a:bodyPr/>
        <a:lstStyle/>
        <a:p>
          <a:endParaRPr lang="fr-FR"/>
        </a:p>
      </dgm:t>
    </dgm:pt>
    <dgm:pt modelId="{94E1F114-EB48-455C-B3C6-53D152221461}" type="pres">
      <dgm:prSet presAssocID="{808B0B92-F80A-4A98-9D1A-409E691206FD}" presName="FourNodes_2_text" presStyleLbl="node1" presStyleIdx="3" presStyleCnt="4">
        <dgm:presLayoutVars>
          <dgm:bulletEnabled val="1"/>
        </dgm:presLayoutVars>
      </dgm:prSet>
      <dgm:spPr/>
      <dgm:t>
        <a:bodyPr/>
        <a:lstStyle/>
        <a:p>
          <a:endParaRPr lang="fr-FR"/>
        </a:p>
      </dgm:t>
    </dgm:pt>
    <dgm:pt modelId="{4B99F7E4-6B4C-4F10-A900-B0B0887DB554}" type="pres">
      <dgm:prSet presAssocID="{808B0B92-F80A-4A98-9D1A-409E691206FD}" presName="FourNodes_3_text" presStyleLbl="node1" presStyleIdx="3" presStyleCnt="4">
        <dgm:presLayoutVars>
          <dgm:bulletEnabled val="1"/>
        </dgm:presLayoutVars>
      </dgm:prSet>
      <dgm:spPr/>
      <dgm:t>
        <a:bodyPr/>
        <a:lstStyle/>
        <a:p>
          <a:endParaRPr lang="fr-FR"/>
        </a:p>
      </dgm:t>
    </dgm:pt>
    <dgm:pt modelId="{A0388FD3-B7BA-4FF0-A26E-ABEA8B170346}" type="pres">
      <dgm:prSet presAssocID="{808B0B92-F80A-4A98-9D1A-409E691206FD}" presName="FourNodes_4_text" presStyleLbl="node1" presStyleIdx="3" presStyleCnt="4">
        <dgm:presLayoutVars>
          <dgm:bulletEnabled val="1"/>
        </dgm:presLayoutVars>
      </dgm:prSet>
      <dgm:spPr/>
      <dgm:t>
        <a:bodyPr/>
        <a:lstStyle/>
        <a:p>
          <a:endParaRPr lang="fr-FR"/>
        </a:p>
      </dgm:t>
    </dgm:pt>
  </dgm:ptLst>
  <dgm:cxnLst>
    <dgm:cxn modelId="{8F0ECCA4-FD40-4186-AE3F-9530F2103A77}" srcId="{808B0B92-F80A-4A98-9D1A-409E691206FD}" destId="{B5B00EA0-0E66-40DC-9DA8-7DABAD4C46BD}" srcOrd="0" destOrd="0" parTransId="{64AE786A-2F77-4786-BD53-BB1057E8C869}" sibTransId="{5B4036B4-B754-4E76-AAAF-A4024E91C4D4}"/>
    <dgm:cxn modelId="{F9AE2D8D-0E4D-4400-AB73-7351E9F51069}" type="presOf" srcId="{AA812B7F-670B-4216-8BFC-B32F340E2973}" destId="{A0388FD3-B7BA-4FF0-A26E-ABEA8B170346}" srcOrd="1" destOrd="0" presId="urn:microsoft.com/office/officeart/2005/8/layout/vProcess5"/>
    <dgm:cxn modelId="{36187DF6-138C-4457-BF32-7FDA8C6C93D8}" type="presOf" srcId="{5B4036B4-B754-4E76-AAAF-A4024E91C4D4}" destId="{AAAF0177-19AE-4B96-8123-3FE4E169C826}" srcOrd="0" destOrd="0" presId="urn:microsoft.com/office/officeart/2005/8/layout/vProcess5"/>
    <dgm:cxn modelId="{D85850FC-6BAB-4F02-9569-014C52FCCBA6}" type="presOf" srcId="{408CB063-07A2-4E9D-8549-9605B11CAA63}" destId="{94E1F114-EB48-455C-B3C6-53D152221461}" srcOrd="1" destOrd="0" presId="urn:microsoft.com/office/officeart/2005/8/layout/vProcess5"/>
    <dgm:cxn modelId="{CF924E4A-0736-497B-9468-517033F6A073}" type="presOf" srcId="{D8DDABDC-390D-40C4-8113-EDA759A50423}" destId="{5299D0D7-B80E-4153-BABF-86B9B0F1ACB3}" srcOrd="0" destOrd="0" presId="urn:microsoft.com/office/officeart/2005/8/layout/vProcess5"/>
    <dgm:cxn modelId="{41453E4B-6B7B-4ED4-9279-793181D4C17A}" srcId="{808B0B92-F80A-4A98-9D1A-409E691206FD}" destId="{408CB063-07A2-4E9D-8549-9605B11CAA63}" srcOrd="1" destOrd="0" parTransId="{D587B64C-8FC8-48D3-9831-810FBDB67ECB}" sibTransId="{9F508F60-828C-4C46-B523-7C660671C08E}"/>
    <dgm:cxn modelId="{09968C69-307A-48EF-B4B7-C1F51AC01C81}" type="presOf" srcId="{FD256193-D4DC-4ABF-92A3-4987B38F55DD}" destId="{4B99F7E4-6B4C-4F10-A900-B0B0887DB554}" srcOrd="1" destOrd="0" presId="urn:microsoft.com/office/officeart/2005/8/layout/vProcess5"/>
    <dgm:cxn modelId="{FC3A2F7E-4435-4166-9D1D-6DDA731F7D23}" srcId="{808B0B92-F80A-4A98-9D1A-409E691206FD}" destId="{AA812B7F-670B-4216-8BFC-B32F340E2973}" srcOrd="3" destOrd="0" parTransId="{49A11F55-4B08-41C8-A764-15441124FFEC}" sibTransId="{1DC99DEA-1D41-4374-B2B1-98E13D17D462}"/>
    <dgm:cxn modelId="{628169C3-A2F1-42B0-A268-FBFD219057BD}" srcId="{808B0B92-F80A-4A98-9D1A-409E691206FD}" destId="{FD256193-D4DC-4ABF-92A3-4987B38F55DD}" srcOrd="2" destOrd="0" parTransId="{0984D9EE-B5E6-4A5B-90FF-965FF7518FBE}" sibTransId="{D8DDABDC-390D-40C4-8113-EDA759A50423}"/>
    <dgm:cxn modelId="{23B3B1F4-2FDB-44EC-A0C3-ADB249BA6183}" type="presOf" srcId="{AA812B7F-670B-4216-8BFC-B32F340E2973}" destId="{E543784A-4886-4188-BC07-D9EE4BCA8369}" srcOrd="0" destOrd="0" presId="urn:microsoft.com/office/officeart/2005/8/layout/vProcess5"/>
    <dgm:cxn modelId="{4B1F33D9-A8C8-4514-9719-99676B053E20}" type="presOf" srcId="{B5B00EA0-0E66-40DC-9DA8-7DABAD4C46BD}" destId="{72AB75C1-E2ED-4D7D-BF83-43381E09A5F2}" srcOrd="1" destOrd="0" presId="urn:microsoft.com/office/officeart/2005/8/layout/vProcess5"/>
    <dgm:cxn modelId="{9012BEF0-FEF5-4130-9D4C-A36BDBF02957}" type="presOf" srcId="{408CB063-07A2-4E9D-8549-9605B11CAA63}" destId="{609947BA-24E0-45F8-AA1A-354DFD835A0A}" srcOrd="0" destOrd="0" presId="urn:microsoft.com/office/officeart/2005/8/layout/vProcess5"/>
    <dgm:cxn modelId="{624A7971-C248-4E78-AB73-437E2959ABA3}" type="presOf" srcId="{9F508F60-828C-4C46-B523-7C660671C08E}" destId="{A6CE6F5D-1A73-4B32-BD1B-FC1991BA4B60}" srcOrd="0" destOrd="0" presId="urn:microsoft.com/office/officeart/2005/8/layout/vProcess5"/>
    <dgm:cxn modelId="{C3A3D5F6-8FE2-4D4C-9857-E56D2A892BC5}" type="presOf" srcId="{808B0B92-F80A-4A98-9D1A-409E691206FD}" destId="{2109A8AC-AD6B-42C6-A28A-397A9F1FECE1}" srcOrd="0" destOrd="0" presId="urn:microsoft.com/office/officeart/2005/8/layout/vProcess5"/>
    <dgm:cxn modelId="{EC86DB3A-655E-4DFF-A17B-2E29F5349BE4}" type="presOf" srcId="{B5B00EA0-0E66-40DC-9DA8-7DABAD4C46BD}" destId="{C1CF086B-F29E-4011-AD1E-28918B953D37}" srcOrd="0" destOrd="0" presId="urn:microsoft.com/office/officeart/2005/8/layout/vProcess5"/>
    <dgm:cxn modelId="{0C4A502B-5AF9-40AF-B790-91FA390D148C}" type="presOf" srcId="{FD256193-D4DC-4ABF-92A3-4987B38F55DD}" destId="{AD2AAE26-5228-40C7-8713-E9382422AEBB}" srcOrd="0" destOrd="0" presId="urn:microsoft.com/office/officeart/2005/8/layout/vProcess5"/>
    <dgm:cxn modelId="{BB21AB91-FD32-42F2-B564-92CE7910E193}" type="presParOf" srcId="{2109A8AC-AD6B-42C6-A28A-397A9F1FECE1}" destId="{BEE1B7B2-8913-47A3-8632-9961FA153B6E}" srcOrd="0" destOrd="0" presId="urn:microsoft.com/office/officeart/2005/8/layout/vProcess5"/>
    <dgm:cxn modelId="{EA39B4A8-AD57-45D9-8F6A-D55F72E8E40A}" type="presParOf" srcId="{2109A8AC-AD6B-42C6-A28A-397A9F1FECE1}" destId="{C1CF086B-F29E-4011-AD1E-28918B953D37}" srcOrd="1" destOrd="0" presId="urn:microsoft.com/office/officeart/2005/8/layout/vProcess5"/>
    <dgm:cxn modelId="{3A8B5A18-5ACC-4B9A-9AEB-C48B24D77D3E}" type="presParOf" srcId="{2109A8AC-AD6B-42C6-A28A-397A9F1FECE1}" destId="{609947BA-24E0-45F8-AA1A-354DFD835A0A}" srcOrd="2" destOrd="0" presId="urn:microsoft.com/office/officeart/2005/8/layout/vProcess5"/>
    <dgm:cxn modelId="{89D850B3-00BA-4804-86B6-610EC8B32A60}" type="presParOf" srcId="{2109A8AC-AD6B-42C6-A28A-397A9F1FECE1}" destId="{AD2AAE26-5228-40C7-8713-E9382422AEBB}" srcOrd="3" destOrd="0" presId="urn:microsoft.com/office/officeart/2005/8/layout/vProcess5"/>
    <dgm:cxn modelId="{BAC8BC8A-E1ED-46AD-A412-F896A5A0A8D0}" type="presParOf" srcId="{2109A8AC-AD6B-42C6-A28A-397A9F1FECE1}" destId="{E543784A-4886-4188-BC07-D9EE4BCA8369}" srcOrd="4" destOrd="0" presId="urn:microsoft.com/office/officeart/2005/8/layout/vProcess5"/>
    <dgm:cxn modelId="{D46248CF-E07E-44C6-B12D-127BD21D517A}" type="presParOf" srcId="{2109A8AC-AD6B-42C6-A28A-397A9F1FECE1}" destId="{AAAF0177-19AE-4B96-8123-3FE4E169C826}" srcOrd="5" destOrd="0" presId="urn:microsoft.com/office/officeart/2005/8/layout/vProcess5"/>
    <dgm:cxn modelId="{69715DD3-255B-4107-AD33-B8F4FDAA9411}" type="presParOf" srcId="{2109A8AC-AD6B-42C6-A28A-397A9F1FECE1}" destId="{A6CE6F5D-1A73-4B32-BD1B-FC1991BA4B60}" srcOrd="6" destOrd="0" presId="urn:microsoft.com/office/officeart/2005/8/layout/vProcess5"/>
    <dgm:cxn modelId="{1ADE9B5D-CB1D-4417-8EFB-C511DB1CF1D5}" type="presParOf" srcId="{2109A8AC-AD6B-42C6-A28A-397A9F1FECE1}" destId="{5299D0D7-B80E-4153-BABF-86B9B0F1ACB3}" srcOrd="7" destOrd="0" presId="urn:microsoft.com/office/officeart/2005/8/layout/vProcess5"/>
    <dgm:cxn modelId="{8CFF8E6C-CFD1-4F02-9E98-B28609E7170D}" type="presParOf" srcId="{2109A8AC-AD6B-42C6-A28A-397A9F1FECE1}" destId="{72AB75C1-E2ED-4D7D-BF83-43381E09A5F2}" srcOrd="8" destOrd="0" presId="urn:microsoft.com/office/officeart/2005/8/layout/vProcess5"/>
    <dgm:cxn modelId="{CCD789FB-1351-4941-B2E6-EC81E42DC63D}" type="presParOf" srcId="{2109A8AC-AD6B-42C6-A28A-397A9F1FECE1}" destId="{94E1F114-EB48-455C-B3C6-53D152221461}" srcOrd="9" destOrd="0" presId="urn:microsoft.com/office/officeart/2005/8/layout/vProcess5"/>
    <dgm:cxn modelId="{A62AEA48-1B7B-4090-A732-883E2DE925B2}" type="presParOf" srcId="{2109A8AC-AD6B-42C6-A28A-397A9F1FECE1}" destId="{4B99F7E4-6B4C-4F10-A900-B0B0887DB554}" srcOrd="10" destOrd="0" presId="urn:microsoft.com/office/officeart/2005/8/layout/vProcess5"/>
    <dgm:cxn modelId="{505D3DB3-3A45-4301-BDF1-2C6A2C238200}" type="presParOf" srcId="{2109A8AC-AD6B-42C6-A28A-397A9F1FECE1}" destId="{A0388FD3-B7BA-4FF0-A26E-ABEA8B17034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8790A-F457-4119-B4CF-212D44149509}"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fr-FR"/>
        </a:p>
      </dgm:t>
    </dgm:pt>
    <dgm:pt modelId="{4A260993-4916-4E18-99F9-D403011B390E}">
      <dgm:prSet phldrT="[Texte]"/>
      <dgm:spPr/>
      <dgm:t>
        <a:bodyPr/>
        <a:lstStyle/>
        <a:p>
          <a:r>
            <a:rPr lang="ar-TN" b="1" dirty="0" smtClean="0"/>
            <a:t>- مساهمة المنظمة في إثراء الحياة السياسيّة.</a:t>
          </a:r>
          <a:endParaRPr lang="fr-FR" dirty="0"/>
        </a:p>
      </dgm:t>
    </dgm:pt>
    <dgm:pt modelId="{CD8DD39E-4CB3-499A-9CCA-531B8697E730}" type="parTrans" cxnId="{79AB961C-5987-413B-8F7B-0D5D8E1C3BE3}">
      <dgm:prSet/>
      <dgm:spPr/>
      <dgm:t>
        <a:bodyPr/>
        <a:lstStyle/>
        <a:p>
          <a:endParaRPr lang="fr-FR"/>
        </a:p>
      </dgm:t>
    </dgm:pt>
    <dgm:pt modelId="{D5895AC9-05F8-431D-968B-3D7ED7A6720E}" type="sibTrans" cxnId="{79AB961C-5987-413B-8F7B-0D5D8E1C3BE3}">
      <dgm:prSet/>
      <dgm:spPr/>
      <dgm:t>
        <a:bodyPr/>
        <a:lstStyle/>
        <a:p>
          <a:endParaRPr lang="fr-FR"/>
        </a:p>
      </dgm:t>
    </dgm:pt>
    <dgm:pt modelId="{B60EA55C-0963-43DB-B2EB-E2BD53844032}">
      <dgm:prSet/>
      <dgm:spPr/>
      <dgm:t>
        <a:bodyPr/>
        <a:lstStyle/>
        <a:p>
          <a:pPr algn="just" rtl="1"/>
          <a:r>
            <a:rPr lang="fr-FR" b="1" dirty="0" smtClean="0"/>
            <a:t>- </a:t>
          </a:r>
          <a:r>
            <a:rPr lang="ar-TN" b="1" dirty="0" smtClean="0"/>
            <a:t>مواصلة البناء المؤسساتي للمنظمة </a:t>
          </a:r>
          <a:r>
            <a:rPr lang="ar-TN" b="1" dirty="0" err="1" smtClean="0"/>
            <a:t>وتعصير</a:t>
          </a:r>
          <a:r>
            <a:rPr lang="ar-TN" b="1" dirty="0" smtClean="0"/>
            <a:t> طرق عملها </a:t>
          </a:r>
          <a:r>
            <a:rPr lang="ar-TN" b="1" dirty="0" err="1" smtClean="0"/>
            <a:t>و</a:t>
          </a:r>
          <a:r>
            <a:rPr lang="ar-TN" b="1" dirty="0" smtClean="0"/>
            <a:t> تنمية الموارد البشرية للاتحاد</a:t>
          </a:r>
          <a:endParaRPr lang="fr-FR" dirty="0"/>
        </a:p>
      </dgm:t>
    </dgm:pt>
    <dgm:pt modelId="{03EF0572-0D72-42B1-AFF0-478BE2936C91}" type="parTrans" cxnId="{403216AB-6879-4811-97B0-E8B8B1ACDD41}">
      <dgm:prSet/>
      <dgm:spPr/>
      <dgm:t>
        <a:bodyPr/>
        <a:lstStyle/>
        <a:p>
          <a:endParaRPr lang="fr-FR"/>
        </a:p>
      </dgm:t>
    </dgm:pt>
    <dgm:pt modelId="{3EBA90A3-1E30-4F5A-896A-30103C86B61C}" type="sibTrans" cxnId="{403216AB-6879-4811-97B0-E8B8B1ACDD41}">
      <dgm:prSet/>
      <dgm:spPr/>
      <dgm:t>
        <a:bodyPr/>
        <a:lstStyle/>
        <a:p>
          <a:endParaRPr lang="fr-FR"/>
        </a:p>
      </dgm:t>
    </dgm:pt>
    <dgm:pt modelId="{843773EF-89B7-4EB2-B0C1-F7926E79BB00}">
      <dgm:prSet/>
      <dgm:spPr/>
      <dgm:t>
        <a:bodyPr/>
        <a:lstStyle/>
        <a:p>
          <a:pPr algn="just" rtl="1"/>
          <a:r>
            <a:rPr lang="ar-TN" b="1" dirty="0" smtClean="0"/>
            <a:t>- تنشيط الهياكل </a:t>
          </a:r>
          <a:r>
            <a:rPr lang="ar-TN" b="1" dirty="0" err="1" smtClean="0"/>
            <a:t>الجهويّة</a:t>
          </a:r>
          <a:r>
            <a:rPr lang="ar-TN" b="1" dirty="0" smtClean="0"/>
            <a:t> والمحليّة والعمل على </a:t>
          </a:r>
          <a:r>
            <a:rPr lang="ar-SA" b="1" dirty="0" smtClean="0"/>
            <a:t>استقطاب كفاءات نسائية جديدة بما يضفي نفسا جديدا وديناميكية</a:t>
          </a:r>
          <a:r>
            <a:rPr lang="ar-TN" b="1" dirty="0" smtClean="0"/>
            <a:t> </a:t>
          </a:r>
          <a:r>
            <a:rPr lang="ar-SA" b="1" dirty="0" smtClean="0"/>
            <a:t>عمل مميزة على مستوى هياكل الاتحاد وإعادة الثقة بين مناضلات الاتحاد ومنظمتهن.</a:t>
          </a:r>
          <a:r>
            <a:rPr lang="ar-TN" b="1" dirty="0" smtClean="0"/>
            <a:t> </a:t>
          </a:r>
          <a:endParaRPr lang="fr-FR" dirty="0"/>
        </a:p>
      </dgm:t>
    </dgm:pt>
    <dgm:pt modelId="{5E551A37-E2EE-4150-BE94-E246D5487FFE}" type="parTrans" cxnId="{E7B5E44A-13E8-4C07-9BE3-FCE7CD6CBA7C}">
      <dgm:prSet/>
      <dgm:spPr/>
      <dgm:t>
        <a:bodyPr/>
        <a:lstStyle/>
        <a:p>
          <a:endParaRPr lang="fr-FR"/>
        </a:p>
      </dgm:t>
    </dgm:pt>
    <dgm:pt modelId="{43508496-9AB9-49C5-A34B-30C0245368E7}" type="sibTrans" cxnId="{E7B5E44A-13E8-4C07-9BE3-FCE7CD6CBA7C}">
      <dgm:prSet/>
      <dgm:spPr/>
      <dgm:t>
        <a:bodyPr/>
        <a:lstStyle/>
        <a:p>
          <a:endParaRPr lang="fr-FR"/>
        </a:p>
      </dgm:t>
    </dgm:pt>
    <dgm:pt modelId="{4AE5BBEA-914F-4BAD-B6A9-28AE4A7B5FF3}">
      <dgm:prSet/>
      <dgm:spPr/>
      <dgm:t>
        <a:bodyPr/>
        <a:lstStyle/>
        <a:p>
          <a:r>
            <a:rPr lang="ar-TN" b="1" dirty="0" smtClean="0"/>
            <a:t>- ضمان الحقوق الإنسانيّة للنساء والفتيات.</a:t>
          </a:r>
          <a:endParaRPr lang="fr-FR" dirty="0"/>
        </a:p>
      </dgm:t>
    </dgm:pt>
    <dgm:pt modelId="{78A1646A-363A-4370-85C3-29154BBEFD85}" type="parTrans" cxnId="{AE6A67D1-C2EC-49D3-B88F-0C0BF9266AE6}">
      <dgm:prSet/>
      <dgm:spPr/>
      <dgm:t>
        <a:bodyPr/>
        <a:lstStyle/>
        <a:p>
          <a:endParaRPr lang="fr-FR"/>
        </a:p>
      </dgm:t>
    </dgm:pt>
    <dgm:pt modelId="{3EE83C07-3D46-44EE-B32B-28DBEABDF0FE}" type="sibTrans" cxnId="{AE6A67D1-C2EC-49D3-B88F-0C0BF9266AE6}">
      <dgm:prSet/>
      <dgm:spPr/>
      <dgm:t>
        <a:bodyPr/>
        <a:lstStyle/>
        <a:p>
          <a:endParaRPr lang="fr-FR"/>
        </a:p>
      </dgm:t>
    </dgm:pt>
    <dgm:pt modelId="{984D6E0A-D5C7-4A90-88C4-DB0116F720F4}">
      <dgm:prSet/>
      <dgm:spPr/>
      <dgm:t>
        <a:bodyPr/>
        <a:lstStyle/>
        <a:p>
          <a:r>
            <a:rPr lang="ar-TN" b="1" dirty="0" smtClean="0"/>
            <a:t>- الانخراط في المسار التنموي.</a:t>
          </a:r>
          <a:endParaRPr lang="fr-FR" dirty="0"/>
        </a:p>
      </dgm:t>
    </dgm:pt>
    <dgm:pt modelId="{B2034B5B-367A-4CBE-8E06-2DFDD84E7F07}" type="parTrans" cxnId="{B84195F3-077B-440F-B1FE-B17567287A88}">
      <dgm:prSet/>
      <dgm:spPr/>
      <dgm:t>
        <a:bodyPr/>
        <a:lstStyle/>
        <a:p>
          <a:endParaRPr lang="fr-FR"/>
        </a:p>
      </dgm:t>
    </dgm:pt>
    <dgm:pt modelId="{E128BCB8-D423-4FE1-8DCC-1D705E1D6F9A}" type="sibTrans" cxnId="{B84195F3-077B-440F-B1FE-B17567287A88}">
      <dgm:prSet/>
      <dgm:spPr/>
      <dgm:t>
        <a:bodyPr/>
        <a:lstStyle/>
        <a:p>
          <a:endParaRPr lang="fr-FR"/>
        </a:p>
      </dgm:t>
    </dgm:pt>
    <dgm:pt modelId="{280ACB26-FEA0-499C-B2CC-CF8BD14F5DFB}">
      <dgm:prSet/>
      <dgm:spPr/>
      <dgm:t>
        <a:bodyPr/>
        <a:lstStyle/>
        <a:p>
          <a:pPr algn="just" rtl="1"/>
          <a:r>
            <a:rPr lang="ar-TN" b="1" dirty="0" smtClean="0"/>
            <a:t>- التفتّح على الخارج من خلال دعم العلاقات الثنائيّة ومتعدّدة الأطراف والمشاركة في المحافل الإقليمية والدوليّة.</a:t>
          </a:r>
          <a:endParaRPr lang="fr-FR" dirty="0"/>
        </a:p>
      </dgm:t>
    </dgm:pt>
    <dgm:pt modelId="{72A3929E-3E2C-4043-B525-E564DFB018B5}" type="parTrans" cxnId="{3FF481B0-4256-40D1-BF6B-71D6E71FE64A}">
      <dgm:prSet/>
      <dgm:spPr/>
      <dgm:t>
        <a:bodyPr/>
        <a:lstStyle/>
        <a:p>
          <a:endParaRPr lang="fr-FR"/>
        </a:p>
      </dgm:t>
    </dgm:pt>
    <dgm:pt modelId="{0762137B-F8E9-4140-9E12-A1823210ABF9}" type="sibTrans" cxnId="{3FF481B0-4256-40D1-BF6B-71D6E71FE64A}">
      <dgm:prSet/>
      <dgm:spPr/>
      <dgm:t>
        <a:bodyPr/>
        <a:lstStyle/>
        <a:p>
          <a:endParaRPr lang="fr-FR"/>
        </a:p>
      </dgm:t>
    </dgm:pt>
    <dgm:pt modelId="{6EE20874-F6A2-4A5B-B852-54022AF9504A}" type="pres">
      <dgm:prSet presAssocID="{9608790A-F457-4119-B4CF-212D44149509}" presName="diagram" presStyleCnt="0">
        <dgm:presLayoutVars>
          <dgm:dir/>
          <dgm:resizeHandles val="exact"/>
        </dgm:presLayoutVars>
      </dgm:prSet>
      <dgm:spPr/>
      <dgm:t>
        <a:bodyPr/>
        <a:lstStyle/>
        <a:p>
          <a:endParaRPr lang="fr-FR"/>
        </a:p>
      </dgm:t>
    </dgm:pt>
    <dgm:pt modelId="{A47FAA4D-9BB8-46E6-A968-E070FF35F3A0}" type="pres">
      <dgm:prSet presAssocID="{280ACB26-FEA0-499C-B2CC-CF8BD14F5DFB}" presName="node" presStyleLbl="node1" presStyleIdx="0" presStyleCnt="6">
        <dgm:presLayoutVars>
          <dgm:bulletEnabled val="1"/>
        </dgm:presLayoutVars>
      </dgm:prSet>
      <dgm:spPr/>
      <dgm:t>
        <a:bodyPr/>
        <a:lstStyle/>
        <a:p>
          <a:endParaRPr lang="fr-FR"/>
        </a:p>
      </dgm:t>
    </dgm:pt>
    <dgm:pt modelId="{CE1C7DE1-BFF1-48DE-9BA7-3BB6C8F1E93B}" type="pres">
      <dgm:prSet presAssocID="{0762137B-F8E9-4140-9E12-A1823210ABF9}" presName="sibTrans" presStyleCnt="0"/>
      <dgm:spPr/>
    </dgm:pt>
    <dgm:pt modelId="{0C37A0BC-51FF-47DA-9259-C2E23775745D}" type="pres">
      <dgm:prSet presAssocID="{984D6E0A-D5C7-4A90-88C4-DB0116F720F4}" presName="node" presStyleLbl="node1" presStyleIdx="1" presStyleCnt="6">
        <dgm:presLayoutVars>
          <dgm:bulletEnabled val="1"/>
        </dgm:presLayoutVars>
      </dgm:prSet>
      <dgm:spPr/>
      <dgm:t>
        <a:bodyPr/>
        <a:lstStyle/>
        <a:p>
          <a:endParaRPr lang="fr-FR"/>
        </a:p>
      </dgm:t>
    </dgm:pt>
    <dgm:pt modelId="{C960A6BD-BE25-4BC2-94DB-9FDB488FFE1E}" type="pres">
      <dgm:prSet presAssocID="{E128BCB8-D423-4FE1-8DCC-1D705E1D6F9A}" presName="sibTrans" presStyleCnt="0"/>
      <dgm:spPr/>
    </dgm:pt>
    <dgm:pt modelId="{05E8C80A-BB5D-410B-AFE1-DD26898C222C}" type="pres">
      <dgm:prSet presAssocID="{4AE5BBEA-914F-4BAD-B6A9-28AE4A7B5FF3}" presName="node" presStyleLbl="node1" presStyleIdx="2" presStyleCnt="6">
        <dgm:presLayoutVars>
          <dgm:bulletEnabled val="1"/>
        </dgm:presLayoutVars>
      </dgm:prSet>
      <dgm:spPr/>
      <dgm:t>
        <a:bodyPr/>
        <a:lstStyle/>
        <a:p>
          <a:endParaRPr lang="fr-FR"/>
        </a:p>
      </dgm:t>
    </dgm:pt>
    <dgm:pt modelId="{EF7283A7-D0E1-4379-BEDC-88E4E194D632}" type="pres">
      <dgm:prSet presAssocID="{3EE83C07-3D46-44EE-B32B-28DBEABDF0FE}" presName="sibTrans" presStyleCnt="0"/>
      <dgm:spPr/>
    </dgm:pt>
    <dgm:pt modelId="{EB3F4C2C-5C90-4260-BD6C-F5629A7C13CE}" type="pres">
      <dgm:prSet presAssocID="{4A260993-4916-4E18-99F9-D403011B390E}" presName="node" presStyleLbl="node1" presStyleIdx="3" presStyleCnt="6" custLinFactNeighborX="-523" custLinFactNeighborY="3109">
        <dgm:presLayoutVars>
          <dgm:bulletEnabled val="1"/>
        </dgm:presLayoutVars>
      </dgm:prSet>
      <dgm:spPr/>
      <dgm:t>
        <a:bodyPr/>
        <a:lstStyle/>
        <a:p>
          <a:endParaRPr lang="fr-FR"/>
        </a:p>
      </dgm:t>
    </dgm:pt>
    <dgm:pt modelId="{158A6388-B68B-4368-A624-614C1DBD89D9}" type="pres">
      <dgm:prSet presAssocID="{D5895AC9-05F8-431D-968B-3D7ED7A6720E}" presName="sibTrans" presStyleCnt="0"/>
      <dgm:spPr/>
    </dgm:pt>
    <dgm:pt modelId="{DDEF22FB-11CF-4D93-8ACB-FF1CE3E6E980}" type="pres">
      <dgm:prSet presAssocID="{843773EF-89B7-4EB2-B0C1-F7926E79BB00}" presName="node" presStyleLbl="node1" presStyleIdx="4" presStyleCnt="6">
        <dgm:presLayoutVars>
          <dgm:bulletEnabled val="1"/>
        </dgm:presLayoutVars>
      </dgm:prSet>
      <dgm:spPr/>
      <dgm:t>
        <a:bodyPr/>
        <a:lstStyle/>
        <a:p>
          <a:endParaRPr lang="fr-FR"/>
        </a:p>
      </dgm:t>
    </dgm:pt>
    <dgm:pt modelId="{7A163E99-03FD-49A7-956C-D2C78C3E0F2D}" type="pres">
      <dgm:prSet presAssocID="{43508496-9AB9-49C5-A34B-30C0245368E7}" presName="sibTrans" presStyleCnt="0"/>
      <dgm:spPr/>
    </dgm:pt>
    <dgm:pt modelId="{B5852CE3-37F6-4284-B3B5-BFB1E7162D80}" type="pres">
      <dgm:prSet presAssocID="{B60EA55C-0963-43DB-B2EB-E2BD53844032}" presName="node" presStyleLbl="node1" presStyleIdx="5" presStyleCnt="6">
        <dgm:presLayoutVars>
          <dgm:bulletEnabled val="1"/>
        </dgm:presLayoutVars>
      </dgm:prSet>
      <dgm:spPr/>
      <dgm:t>
        <a:bodyPr/>
        <a:lstStyle/>
        <a:p>
          <a:endParaRPr lang="fr-FR"/>
        </a:p>
      </dgm:t>
    </dgm:pt>
  </dgm:ptLst>
  <dgm:cxnLst>
    <dgm:cxn modelId="{6F7F92F4-D19E-4BA3-A251-51C796F8FBF3}" type="presOf" srcId="{280ACB26-FEA0-499C-B2CC-CF8BD14F5DFB}" destId="{A47FAA4D-9BB8-46E6-A968-E070FF35F3A0}" srcOrd="0" destOrd="0" presId="urn:microsoft.com/office/officeart/2005/8/layout/default#1"/>
    <dgm:cxn modelId="{3FF481B0-4256-40D1-BF6B-71D6E71FE64A}" srcId="{9608790A-F457-4119-B4CF-212D44149509}" destId="{280ACB26-FEA0-499C-B2CC-CF8BD14F5DFB}" srcOrd="0" destOrd="0" parTransId="{72A3929E-3E2C-4043-B525-E564DFB018B5}" sibTransId="{0762137B-F8E9-4140-9E12-A1823210ABF9}"/>
    <dgm:cxn modelId="{79AB961C-5987-413B-8F7B-0D5D8E1C3BE3}" srcId="{9608790A-F457-4119-B4CF-212D44149509}" destId="{4A260993-4916-4E18-99F9-D403011B390E}" srcOrd="3" destOrd="0" parTransId="{CD8DD39E-4CB3-499A-9CCA-531B8697E730}" sibTransId="{D5895AC9-05F8-431D-968B-3D7ED7A6720E}"/>
    <dgm:cxn modelId="{5D6C029B-FBBE-4C11-9EFB-0DD556F363C4}" type="presOf" srcId="{4A260993-4916-4E18-99F9-D403011B390E}" destId="{EB3F4C2C-5C90-4260-BD6C-F5629A7C13CE}" srcOrd="0" destOrd="0" presId="urn:microsoft.com/office/officeart/2005/8/layout/default#1"/>
    <dgm:cxn modelId="{5F63FEC8-F5E2-44F1-B8DF-AE484AA6E19A}" type="presOf" srcId="{4AE5BBEA-914F-4BAD-B6A9-28AE4A7B5FF3}" destId="{05E8C80A-BB5D-410B-AFE1-DD26898C222C}" srcOrd="0" destOrd="0" presId="urn:microsoft.com/office/officeart/2005/8/layout/default#1"/>
    <dgm:cxn modelId="{B84195F3-077B-440F-B1FE-B17567287A88}" srcId="{9608790A-F457-4119-B4CF-212D44149509}" destId="{984D6E0A-D5C7-4A90-88C4-DB0116F720F4}" srcOrd="1" destOrd="0" parTransId="{B2034B5B-367A-4CBE-8E06-2DFDD84E7F07}" sibTransId="{E128BCB8-D423-4FE1-8DCC-1D705E1D6F9A}"/>
    <dgm:cxn modelId="{640C8102-DA78-4C8D-900F-FA7A7BF853A7}" type="presOf" srcId="{9608790A-F457-4119-B4CF-212D44149509}" destId="{6EE20874-F6A2-4A5B-B852-54022AF9504A}" srcOrd="0" destOrd="0" presId="urn:microsoft.com/office/officeart/2005/8/layout/default#1"/>
    <dgm:cxn modelId="{AE6A67D1-C2EC-49D3-B88F-0C0BF9266AE6}" srcId="{9608790A-F457-4119-B4CF-212D44149509}" destId="{4AE5BBEA-914F-4BAD-B6A9-28AE4A7B5FF3}" srcOrd="2" destOrd="0" parTransId="{78A1646A-363A-4370-85C3-29154BBEFD85}" sibTransId="{3EE83C07-3D46-44EE-B32B-28DBEABDF0FE}"/>
    <dgm:cxn modelId="{F6D9805E-115F-4669-AF72-73F3CE54A277}" type="presOf" srcId="{B60EA55C-0963-43DB-B2EB-E2BD53844032}" destId="{B5852CE3-37F6-4284-B3B5-BFB1E7162D80}" srcOrd="0" destOrd="0" presId="urn:microsoft.com/office/officeart/2005/8/layout/default#1"/>
    <dgm:cxn modelId="{403216AB-6879-4811-97B0-E8B8B1ACDD41}" srcId="{9608790A-F457-4119-B4CF-212D44149509}" destId="{B60EA55C-0963-43DB-B2EB-E2BD53844032}" srcOrd="5" destOrd="0" parTransId="{03EF0572-0D72-42B1-AFF0-478BE2936C91}" sibTransId="{3EBA90A3-1E30-4F5A-896A-30103C86B61C}"/>
    <dgm:cxn modelId="{6D381651-E20A-4E15-884B-E0A6E6B6C212}" type="presOf" srcId="{984D6E0A-D5C7-4A90-88C4-DB0116F720F4}" destId="{0C37A0BC-51FF-47DA-9259-C2E23775745D}" srcOrd="0" destOrd="0" presId="urn:microsoft.com/office/officeart/2005/8/layout/default#1"/>
    <dgm:cxn modelId="{2D724424-521F-4631-895F-99051FF100EE}" type="presOf" srcId="{843773EF-89B7-4EB2-B0C1-F7926E79BB00}" destId="{DDEF22FB-11CF-4D93-8ACB-FF1CE3E6E980}" srcOrd="0" destOrd="0" presId="urn:microsoft.com/office/officeart/2005/8/layout/default#1"/>
    <dgm:cxn modelId="{E7B5E44A-13E8-4C07-9BE3-FCE7CD6CBA7C}" srcId="{9608790A-F457-4119-B4CF-212D44149509}" destId="{843773EF-89B7-4EB2-B0C1-F7926E79BB00}" srcOrd="4" destOrd="0" parTransId="{5E551A37-E2EE-4150-BE94-E246D5487FFE}" sibTransId="{43508496-9AB9-49C5-A34B-30C0245368E7}"/>
    <dgm:cxn modelId="{975FF125-333C-4073-9898-35D5D1487FEF}" type="presParOf" srcId="{6EE20874-F6A2-4A5B-B852-54022AF9504A}" destId="{A47FAA4D-9BB8-46E6-A968-E070FF35F3A0}" srcOrd="0" destOrd="0" presId="urn:microsoft.com/office/officeart/2005/8/layout/default#1"/>
    <dgm:cxn modelId="{489BA578-FECE-4D6F-8E1D-9308C2C5A07B}" type="presParOf" srcId="{6EE20874-F6A2-4A5B-B852-54022AF9504A}" destId="{CE1C7DE1-BFF1-48DE-9BA7-3BB6C8F1E93B}" srcOrd="1" destOrd="0" presId="urn:microsoft.com/office/officeart/2005/8/layout/default#1"/>
    <dgm:cxn modelId="{86A33C02-6874-42A4-90CB-2048E89F804A}" type="presParOf" srcId="{6EE20874-F6A2-4A5B-B852-54022AF9504A}" destId="{0C37A0BC-51FF-47DA-9259-C2E23775745D}" srcOrd="2" destOrd="0" presId="urn:microsoft.com/office/officeart/2005/8/layout/default#1"/>
    <dgm:cxn modelId="{81B07A9F-0BDB-4768-9D62-0C55CCA33E25}" type="presParOf" srcId="{6EE20874-F6A2-4A5B-B852-54022AF9504A}" destId="{C960A6BD-BE25-4BC2-94DB-9FDB488FFE1E}" srcOrd="3" destOrd="0" presId="urn:microsoft.com/office/officeart/2005/8/layout/default#1"/>
    <dgm:cxn modelId="{03F8EADC-B89B-4173-9215-7E8850C53565}" type="presParOf" srcId="{6EE20874-F6A2-4A5B-B852-54022AF9504A}" destId="{05E8C80A-BB5D-410B-AFE1-DD26898C222C}" srcOrd="4" destOrd="0" presId="urn:microsoft.com/office/officeart/2005/8/layout/default#1"/>
    <dgm:cxn modelId="{ACE3A3D1-66C2-4404-AB27-EE9A78BCEDF9}" type="presParOf" srcId="{6EE20874-F6A2-4A5B-B852-54022AF9504A}" destId="{EF7283A7-D0E1-4379-BEDC-88E4E194D632}" srcOrd="5" destOrd="0" presId="urn:microsoft.com/office/officeart/2005/8/layout/default#1"/>
    <dgm:cxn modelId="{C205B951-2F0A-4496-AB63-2CA0C3EC4421}" type="presParOf" srcId="{6EE20874-F6A2-4A5B-B852-54022AF9504A}" destId="{EB3F4C2C-5C90-4260-BD6C-F5629A7C13CE}" srcOrd="6" destOrd="0" presId="urn:microsoft.com/office/officeart/2005/8/layout/default#1"/>
    <dgm:cxn modelId="{BD485286-73EF-45BD-82B0-7FE763877AF3}" type="presParOf" srcId="{6EE20874-F6A2-4A5B-B852-54022AF9504A}" destId="{158A6388-B68B-4368-A624-614C1DBD89D9}" srcOrd="7" destOrd="0" presId="urn:microsoft.com/office/officeart/2005/8/layout/default#1"/>
    <dgm:cxn modelId="{0DD282D0-95C2-46EE-A5A4-818949762F4C}" type="presParOf" srcId="{6EE20874-F6A2-4A5B-B852-54022AF9504A}" destId="{DDEF22FB-11CF-4D93-8ACB-FF1CE3E6E980}" srcOrd="8" destOrd="0" presId="urn:microsoft.com/office/officeart/2005/8/layout/default#1"/>
    <dgm:cxn modelId="{59AB09A5-5701-4AD0-ABC2-07F7CA30C7EB}" type="presParOf" srcId="{6EE20874-F6A2-4A5B-B852-54022AF9504A}" destId="{7A163E99-03FD-49A7-956C-D2C78C3E0F2D}" srcOrd="9" destOrd="0" presId="urn:microsoft.com/office/officeart/2005/8/layout/default#1"/>
    <dgm:cxn modelId="{680E9361-F936-452B-AF02-BF778E1655F4}" type="presParOf" srcId="{6EE20874-F6A2-4A5B-B852-54022AF9504A}" destId="{B5852CE3-37F6-4284-B3B5-BFB1E7162D80}"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E7711A-EBB9-40A3-9B71-9F3910079B4F}"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fr-FR"/>
        </a:p>
      </dgm:t>
    </dgm:pt>
    <dgm:pt modelId="{2B8B37B8-7AFE-4F3D-BB35-97DE277FDA65}">
      <dgm:prSet phldrT="[Texte]" custT="1"/>
      <dgm:spPr/>
      <dgm:t>
        <a:bodyPr/>
        <a:lstStyle/>
        <a:p>
          <a:r>
            <a:rPr lang="ar-TN" sz="1400" b="1" dirty="0" smtClean="0">
              <a:solidFill>
                <a:schemeClr val="tx1"/>
              </a:solidFill>
            </a:rPr>
            <a:t>بالإضافة إلى خدمات الإنصات والتوجيه تنوعت الأنشطة لفائدة المسنين لتشمل : </a:t>
          </a:r>
          <a:r>
            <a:rPr lang="ar-TN" sz="5000" dirty="0" smtClean="0"/>
            <a:t> </a:t>
          </a:r>
          <a:endParaRPr lang="fr-FR" sz="5000" dirty="0"/>
        </a:p>
      </dgm:t>
    </dgm:pt>
    <dgm:pt modelId="{1EFA2C60-1723-414E-9F0F-3D9EA1D0B7FC}" type="parTrans" cxnId="{9A69A492-6322-4DDF-96C7-3037A2804B22}">
      <dgm:prSet/>
      <dgm:spPr/>
      <dgm:t>
        <a:bodyPr/>
        <a:lstStyle/>
        <a:p>
          <a:endParaRPr lang="fr-FR"/>
        </a:p>
      </dgm:t>
    </dgm:pt>
    <dgm:pt modelId="{C5E2B916-3B24-4277-AF5C-96B176193965}" type="sibTrans" cxnId="{9A69A492-6322-4DDF-96C7-3037A2804B22}">
      <dgm:prSet/>
      <dgm:spPr/>
      <dgm:t>
        <a:bodyPr/>
        <a:lstStyle/>
        <a:p>
          <a:endParaRPr lang="fr-FR"/>
        </a:p>
      </dgm:t>
    </dgm:pt>
    <dgm:pt modelId="{36F5F9D5-E30D-4570-8D57-8B01132C3B2C}">
      <dgm:prSet phldrT="[Texte]" custT="1"/>
      <dgm:spPr/>
      <dgm:t>
        <a:bodyPr/>
        <a:lstStyle/>
        <a:p>
          <a:pPr>
            <a:lnSpc>
              <a:spcPct val="200000"/>
            </a:lnSpc>
          </a:pPr>
          <a:r>
            <a:rPr lang="ar-TN" sz="1600" dirty="0" smtClean="0">
              <a:solidFill>
                <a:schemeClr val="tx1"/>
              </a:solidFill>
            </a:rPr>
            <a:t>تكفل  بعض </a:t>
          </a:r>
          <a:r>
            <a:rPr lang="ar-TN" sz="1600" dirty="0" err="1" smtClean="0">
              <a:solidFill>
                <a:schemeClr val="tx1"/>
              </a:solidFill>
            </a:rPr>
            <a:t>النيابات</a:t>
          </a:r>
          <a:r>
            <a:rPr lang="ar-TN" sz="1600" dirty="0" smtClean="0">
              <a:solidFill>
                <a:schemeClr val="tx1"/>
              </a:solidFill>
            </a:rPr>
            <a:t> </a:t>
          </a:r>
          <a:r>
            <a:rPr lang="ar-TN" sz="1600" dirty="0" err="1" smtClean="0">
              <a:solidFill>
                <a:schemeClr val="tx1"/>
              </a:solidFill>
            </a:rPr>
            <a:t>الجهوية</a:t>
          </a:r>
          <a:r>
            <a:rPr lang="ar-TN" sz="1600" dirty="0" smtClean="0">
              <a:solidFill>
                <a:schemeClr val="tx1"/>
              </a:solidFill>
            </a:rPr>
            <a:t> ببناء مساكن لفائدة بعض المسنين على غرار مدنين </a:t>
          </a:r>
          <a:r>
            <a:rPr lang="ar-TN" sz="1600" dirty="0" err="1" smtClean="0">
              <a:solidFill>
                <a:schemeClr val="tx1"/>
              </a:solidFill>
            </a:rPr>
            <a:t>وصفاقس</a:t>
          </a:r>
          <a:r>
            <a:rPr lang="ar-TN" sz="1600" dirty="0" smtClean="0">
              <a:solidFill>
                <a:schemeClr val="tx1"/>
              </a:solidFill>
            </a:rPr>
            <a:t> </a:t>
          </a:r>
          <a:endParaRPr lang="fr-FR" sz="1600" dirty="0" smtClean="0">
            <a:solidFill>
              <a:schemeClr val="tx1"/>
            </a:solidFill>
          </a:endParaRPr>
        </a:p>
      </dgm:t>
    </dgm:pt>
    <dgm:pt modelId="{E294A590-EA92-49A8-893D-8BAB4ACD8EC2}" type="parTrans" cxnId="{E5700F59-BEA6-467E-9C48-E4DF495FD381}">
      <dgm:prSet/>
      <dgm:spPr/>
      <dgm:t>
        <a:bodyPr/>
        <a:lstStyle/>
        <a:p>
          <a:endParaRPr lang="fr-FR"/>
        </a:p>
      </dgm:t>
    </dgm:pt>
    <dgm:pt modelId="{52D36E55-599D-4457-ACEB-18283E6BB880}" type="sibTrans" cxnId="{E5700F59-BEA6-467E-9C48-E4DF495FD381}">
      <dgm:prSet/>
      <dgm:spPr/>
      <dgm:t>
        <a:bodyPr/>
        <a:lstStyle/>
        <a:p>
          <a:endParaRPr lang="fr-FR"/>
        </a:p>
      </dgm:t>
    </dgm:pt>
    <dgm:pt modelId="{C60BAB4E-36A4-4C9F-AEA7-F0DEFBC23FBE}">
      <dgm:prSet phldrT="[Texte]" custT="1"/>
      <dgm:spPr/>
      <dgm:t>
        <a:bodyPr/>
        <a:lstStyle/>
        <a:p>
          <a:pPr algn="just" rtl="1">
            <a:lnSpc>
              <a:spcPct val="200000"/>
            </a:lnSpc>
          </a:pPr>
          <a:r>
            <a:rPr lang="ar-TN" sz="1600" dirty="0" smtClean="0">
              <a:solidFill>
                <a:schemeClr val="tx1"/>
              </a:solidFill>
            </a:rPr>
            <a:t>زيارات المسنات في منازلهم وتقديم العون والمساعدة على غرار </a:t>
          </a:r>
          <a:r>
            <a:rPr lang="ar-TN" sz="1600" dirty="0" err="1" smtClean="0">
              <a:solidFill>
                <a:schemeClr val="tx1"/>
              </a:solidFill>
            </a:rPr>
            <a:t>نيابات</a:t>
          </a:r>
          <a:r>
            <a:rPr lang="ar-TN" sz="1600" dirty="0" smtClean="0">
              <a:solidFill>
                <a:schemeClr val="tx1"/>
              </a:solidFill>
            </a:rPr>
            <a:t>  مدنين </a:t>
          </a:r>
          <a:r>
            <a:rPr lang="ar-TN" sz="1600" dirty="0" err="1" smtClean="0">
              <a:solidFill>
                <a:schemeClr val="tx1"/>
              </a:solidFill>
            </a:rPr>
            <a:t>صفاقس</a:t>
          </a:r>
          <a:r>
            <a:rPr lang="ar-TN" sz="1600" dirty="0" smtClean="0">
              <a:solidFill>
                <a:schemeClr val="tx1"/>
              </a:solidFill>
            </a:rPr>
            <a:t> القيروان تونس  </a:t>
          </a:r>
          <a:r>
            <a:rPr lang="ar-TN" sz="1600" dirty="0" err="1" smtClean="0">
              <a:solidFill>
                <a:schemeClr val="tx1"/>
              </a:solidFill>
            </a:rPr>
            <a:t>تطاوين</a:t>
          </a:r>
          <a:r>
            <a:rPr lang="ar-TN" sz="1600" dirty="0" smtClean="0">
              <a:solidFill>
                <a:schemeClr val="tx1"/>
              </a:solidFill>
            </a:rPr>
            <a:t>، المرسى سوسة...</a:t>
          </a:r>
        </a:p>
      </dgm:t>
    </dgm:pt>
    <dgm:pt modelId="{C4B5FF77-332F-405F-B4EB-9C5D0790B47B}" type="parTrans" cxnId="{C7CE81D2-BDB8-4819-9F08-365E1411C9A7}">
      <dgm:prSet/>
      <dgm:spPr/>
      <dgm:t>
        <a:bodyPr/>
        <a:lstStyle/>
        <a:p>
          <a:endParaRPr lang="fr-FR"/>
        </a:p>
      </dgm:t>
    </dgm:pt>
    <dgm:pt modelId="{71E193DF-BBBB-4377-83EA-3707502CC3EF}" type="sibTrans" cxnId="{C7CE81D2-BDB8-4819-9F08-365E1411C9A7}">
      <dgm:prSet/>
      <dgm:spPr/>
      <dgm:t>
        <a:bodyPr/>
        <a:lstStyle/>
        <a:p>
          <a:endParaRPr lang="fr-FR"/>
        </a:p>
      </dgm:t>
    </dgm:pt>
    <dgm:pt modelId="{D16A3F51-8FC3-45B0-AD38-EF619022441D}">
      <dgm:prSet phldrT="[Texte]" custT="1"/>
      <dgm:spPr/>
      <dgm:t>
        <a:bodyPr/>
        <a:lstStyle/>
        <a:p>
          <a:pPr algn="just" rtl="1">
            <a:lnSpc>
              <a:spcPct val="200000"/>
            </a:lnSpc>
          </a:pPr>
          <a:r>
            <a:rPr lang="ar-TN" sz="1600" dirty="0" smtClean="0">
              <a:solidFill>
                <a:schemeClr val="tx1"/>
              </a:solidFill>
            </a:rPr>
            <a:t>زيارات دورية لمراكز المسنين خلال المناسبات الدينيّة خاصة مع تقديم الهدايا وتنظيم موائد الإفطار لفائدة </a:t>
          </a:r>
          <a:r>
            <a:rPr lang="ar-TN" sz="1600" b="1" dirty="0" smtClean="0">
              <a:solidFill>
                <a:schemeClr val="tx1"/>
              </a:solidFill>
            </a:rPr>
            <a:t>250</a:t>
          </a:r>
          <a:r>
            <a:rPr lang="ar-TN" sz="1600" dirty="0" smtClean="0">
              <a:solidFill>
                <a:schemeClr val="tx1"/>
              </a:solidFill>
            </a:rPr>
            <a:t> مسنّ.  </a:t>
          </a:r>
          <a:endParaRPr lang="fr-FR" sz="1600" dirty="0">
            <a:solidFill>
              <a:schemeClr val="tx1"/>
            </a:solidFill>
          </a:endParaRPr>
        </a:p>
      </dgm:t>
    </dgm:pt>
    <dgm:pt modelId="{DBA08421-E4E6-4A85-8635-95E595EA3EC4}" type="parTrans" cxnId="{C70C8EB0-70CA-444A-91CF-216FECDE5298}">
      <dgm:prSet/>
      <dgm:spPr/>
      <dgm:t>
        <a:bodyPr/>
        <a:lstStyle/>
        <a:p>
          <a:endParaRPr lang="fr-FR"/>
        </a:p>
      </dgm:t>
    </dgm:pt>
    <dgm:pt modelId="{D0FE3BFC-1003-4528-BB9E-C6A90565977B}" type="sibTrans" cxnId="{C70C8EB0-70CA-444A-91CF-216FECDE5298}">
      <dgm:prSet/>
      <dgm:spPr/>
      <dgm:t>
        <a:bodyPr/>
        <a:lstStyle/>
        <a:p>
          <a:endParaRPr lang="fr-FR"/>
        </a:p>
      </dgm:t>
    </dgm:pt>
    <dgm:pt modelId="{A4B64137-4680-47B7-8B91-4905B846F412}" type="pres">
      <dgm:prSet presAssocID="{0BE7711A-EBB9-40A3-9B71-9F3910079B4F}" presName="composite" presStyleCnt="0">
        <dgm:presLayoutVars>
          <dgm:chMax val="1"/>
          <dgm:dir/>
          <dgm:resizeHandles val="exact"/>
        </dgm:presLayoutVars>
      </dgm:prSet>
      <dgm:spPr/>
      <dgm:t>
        <a:bodyPr/>
        <a:lstStyle/>
        <a:p>
          <a:endParaRPr lang="fr-FR"/>
        </a:p>
      </dgm:t>
    </dgm:pt>
    <dgm:pt modelId="{3B915915-1AAD-470F-AD31-810A04D1A9B2}" type="pres">
      <dgm:prSet presAssocID="{2B8B37B8-7AFE-4F3D-BB35-97DE277FDA65}" presName="roof" presStyleLbl="dkBgShp" presStyleIdx="0" presStyleCnt="2"/>
      <dgm:spPr/>
      <dgm:t>
        <a:bodyPr/>
        <a:lstStyle/>
        <a:p>
          <a:endParaRPr lang="fr-FR"/>
        </a:p>
      </dgm:t>
    </dgm:pt>
    <dgm:pt modelId="{4254ADEC-0F79-4EEE-998F-E9B834B42811}" type="pres">
      <dgm:prSet presAssocID="{2B8B37B8-7AFE-4F3D-BB35-97DE277FDA65}" presName="pillars" presStyleCnt="0"/>
      <dgm:spPr/>
    </dgm:pt>
    <dgm:pt modelId="{AD5B52A1-969E-487E-88DF-15D75CE899EE}" type="pres">
      <dgm:prSet presAssocID="{2B8B37B8-7AFE-4F3D-BB35-97DE277FDA65}" presName="pillar1" presStyleLbl="node1" presStyleIdx="0" presStyleCnt="3" custScaleY="113694">
        <dgm:presLayoutVars>
          <dgm:bulletEnabled val="1"/>
        </dgm:presLayoutVars>
      </dgm:prSet>
      <dgm:spPr/>
      <dgm:t>
        <a:bodyPr/>
        <a:lstStyle/>
        <a:p>
          <a:endParaRPr lang="fr-FR"/>
        </a:p>
      </dgm:t>
    </dgm:pt>
    <dgm:pt modelId="{C056BC8E-2266-448B-A575-F429E4425FD2}" type="pres">
      <dgm:prSet presAssocID="{C60BAB4E-36A4-4C9F-AEA7-F0DEFBC23FBE}" presName="pillarX" presStyleLbl="node1" presStyleIdx="1" presStyleCnt="3" custScaleY="113694">
        <dgm:presLayoutVars>
          <dgm:bulletEnabled val="1"/>
        </dgm:presLayoutVars>
      </dgm:prSet>
      <dgm:spPr/>
      <dgm:t>
        <a:bodyPr/>
        <a:lstStyle/>
        <a:p>
          <a:endParaRPr lang="fr-FR"/>
        </a:p>
      </dgm:t>
    </dgm:pt>
    <dgm:pt modelId="{50D0C541-0C39-45A6-8F67-4B57A40CCD32}" type="pres">
      <dgm:prSet presAssocID="{D16A3F51-8FC3-45B0-AD38-EF619022441D}" presName="pillarX" presStyleLbl="node1" presStyleIdx="2" presStyleCnt="3" custScaleY="113694">
        <dgm:presLayoutVars>
          <dgm:bulletEnabled val="1"/>
        </dgm:presLayoutVars>
      </dgm:prSet>
      <dgm:spPr/>
      <dgm:t>
        <a:bodyPr/>
        <a:lstStyle/>
        <a:p>
          <a:endParaRPr lang="fr-FR"/>
        </a:p>
      </dgm:t>
    </dgm:pt>
    <dgm:pt modelId="{CA3BEA12-1177-4CB2-9403-900B9FAE0AE0}" type="pres">
      <dgm:prSet presAssocID="{2B8B37B8-7AFE-4F3D-BB35-97DE277FDA65}" presName="base" presStyleLbl="dkBgShp" presStyleIdx="1" presStyleCnt="2"/>
      <dgm:spPr/>
    </dgm:pt>
  </dgm:ptLst>
  <dgm:cxnLst>
    <dgm:cxn modelId="{3CEA540E-6F3B-4063-BDC5-939F1A1171F8}" type="presOf" srcId="{36F5F9D5-E30D-4570-8D57-8B01132C3B2C}" destId="{AD5B52A1-969E-487E-88DF-15D75CE899EE}" srcOrd="0" destOrd="0" presId="urn:microsoft.com/office/officeart/2005/8/layout/hList3"/>
    <dgm:cxn modelId="{C70C8EB0-70CA-444A-91CF-216FECDE5298}" srcId="{2B8B37B8-7AFE-4F3D-BB35-97DE277FDA65}" destId="{D16A3F51-8FC3-45B0-AD38-EF619022441D}" srcOrd="2" destOrd="0" parTransId="{DBA08421-E4E6-4A85-8635-95E595EA3EC4}" sibTransId="{D0FE3BFC-1003-4528-BB9E-C6A90565977B}"/>
    <dgm:cxn modelId="{7C9498D8-1D33-4994-BA43-4FABD2A48968}" type="presOf" srcId="{0BE7711A-EBB9-40A3-9B71-9F3910079B4F}" destId="{A4B64137-4680-47B7-8B91-4905B846F412}" srcOrd="0" destOrd="0" presId="urn:microsoft.com/office/officeart/2005/8/layout/hList3"/>
    <dgm:cxn modelId="{A5C32620-D036-4BB4-A1DE-1CAD129A7AF7}" type="presOf" srcId="{D16A3F51-8FC3-45B0-AD38-EF619022441D}" destId="{50D0C541-0C39-45A6-8F67-4B57A40CCD32}" srcOrd="0" destOrd="0" presId="urn:microsoft.com/office/officeart/2005/8/layout/hList3"/>
    <dgm:cxn modelId="{9A69A492-6322-4DDF-96C7-3037A2804B22}" srcId="{0BE7711A-EBB9-40A3-9B71-9F3910079B4F}" destId="{2B8B37B8-7AFE-4F3D-BB35-97DE277FDA65}" srcOrd="0" destOrd="0" parTransId="{1EFA2C60-1723-414E-9F0F-3D9EA1D0B7FC}" sibTransId="{C5E2B916-3B24-4277-AF5C-96B176193965}"/>
    <dgm:cxn modelId="{A44031FF-C87B-4CA0-BC7C-DAED51FC1E73}" type="presOf" srcId="{C60BAB4E-36A4-4C9F-AEA7-F0DEFBC23FBE}" destId="{C056BC8E-2266-448B-A575-F429E4425FD2}" srcOrd="0" destOrd="0" presId="urn:microsoft.com/office/officeart/2005/8/layout/hList3"/>
    <dgm:cxn modelId="{C7CE81D2-BDB8-4819-9F08-365E1411C9A7}" srcId="{2B8B37B8-7AFE-4F3D-BB35-97DE277FDA65}" destId="{C60BAB4E-36A4-4C9F-AEA7-F0DEFBC23FBE}" srcOrd="1" destOrd="0" parTransId="{C4B5FF77-332F-405F-B4EB-9C5D0790B47B}" sibTransId="{71E193DF-BBBB-4377-83EA-3707502CC3EF}"/>
    <dgm:cxn modelId="{CF9FA257-CB8B-4799-9BCE-D25EA616FDB2}" type="presOf" srcId="{2B8B37B8-7AFE-4F3D-BB35-97DE277FDA65}" destId="{3B915915-1AAD-470F-AD31-810A04D1A9B2}" srcOrd="0" destOrd="0" presId="urn:microsoft.com/office/officeart/2005/8/layout/hList3"/>
    <dgm:cxn modelId="{E5700F59-BEA6-467E-9C48-E4DF495FD381}" srcId="{2B8B37B8-7AFE-4F3D-BB35-97DE277FDA65}" destId="{36F5F9D5-E30D-4570-8D57-8B01132C3B2C}" srcOrd="0" destOrd="0" parTransId="{E294A590-EA92-49A8-893D-8BAB4ACD8EC2}" sibTransId="{52D36E55-599D-4457-ACEB-18283E6BB880}"/>
    <dgm:cxn modelId="{35838B38-60EE-4E22-AD6D-30E2A77F5F7A}" type="presParOf" srcId="{A4B64137-4680-47B7-8B91-4905B846F412}" destId="{3B915915-1AAD-470F-AD31-810A04D1A9B2}" srcOrd="0" destOrd="0" presId="urn:microsoft.com/office/officeart/2005/8/layout/hList3"/>
    <dgm:cxn modelId="{AF12CBD1-0541-402B-9446-F24A677C002B}" type="presParOf" srcId="{A4B64137-4680-47B7-8B91-4905B846F412}" destId="{4254ADEC-0F79-4EEE-998F-E9B834B42811}" srcOrd="1" destOrd="0" presId="urn:microsoft.com/office/officeart/2005/8/layout/hList3"/>
    <dgm:cxn modelId="{D32EAF13-A04D-4949-9E61-EB28C0DDBB27}" type="presParOf" srcId="{4254ADEC-0F79-4EEE-998F-E9B834B42811}" destId="{AD5B52A1-969E-487E-88DF-15D75CE899EE}" srcOrd="0" destOrd="0" presId="urn:microsoft.com/office/officeart/2005/8/layout/hList3"/>
    <dgm:cxn modelId="{965802C3-8584-451E-8A64-C01A478AF353}" type="presParOf" srcId="{4254ADEC-0F79-4EEE-998F-E9B834B42811}" destId="{C056BC8E-2266-448B-A575-F429E4425FD2}" srcOrd="1" destOrd="0" presId="urn:microsoft.com/office/officeart/2005/8/layout/hList3"/>
    <dgm:cxn modelId="{7AA1901C-FF25-4F14-8F10-34EF44793AAD}" type="presParOf" srcId="{4254ADEC-0F79-4EEE-998F-E9B834B42811}" destId="{50D0C541-0C39-45A6-8F67-4B57A40CCD32}" srcOrd="2" destOrd="0" presId="urn:microsoft.com/office/officeart/2005/8/layout/hList3"/>
    <dgm:cxn modelId="{83755D2F-7D2C-4E22-87AE-15ABB5D33E41}" type="presParOf" srcId="{A4B64137-4680-47B7-8B91-4905B846F412}" destId="{CA3BEA12-1177-4CB2-9403-900B9FAE0AE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EA52996-7575-4FF2-81AE-7B1DB8330D2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r-FR"/>
        </a:p>
      </dgm:t>
    </dgm:pt>
    <dgm:pt modelId="{1D4A6BE6-13A5-4237-87D1-BCE285CE0B66}">
      <dgm:prSet phldrT="[Texte]"/>
      <dgm:spPr/>
      <dgm:t>
        <a:bodyPr/>
        <a:lstStyle/>
        <a:p>
          <a:r>
            <a:rPr lang="ar-TN" dirty="0" smtClean="0"/>
            <a:t>الحملات </a:t>
          </a:r>
          <a:r>
            <a:rPr lang="ar-TN" dirty="0" err="1" smtClean="0"/>
            <a:t>التوعوية</a:t>
          </a:r>
          <a:r>
            <a:rPr lang="ar-TN" dirty="0" smtClean="0"/>
            <a:t> </a:t>
          </a:r>
          <a:r>
            <a:rPr lang="ar-TN" dirty="0" err="1" smtClean="0"/>
            <a:t>والتحسيسية</a:t>
          </a:r>
          <a:r>
            <a:rPr lang="ar-TN" dirty="0" smtClean="0"/>
            <a:t> </a:t>
          </a:r>
          <a:endParaRPr lang="fr-FR" dirty="0"/>
        </a:p>
      </dgm:t>
    </dgm:pt>
    <dgm:pt modelId="{F46D942F-D20D-47F5-9187-34B1E1D56DE2}" type="parTrans" cxnId="{B7AED7E5-18E5-4A2F-9829-70CB385E0400}">
      <dgm:prSet/>
      <dgm:spPr/>
      <dgm:t>
        <a:bodyPr/>
        <a:lstStyle/>
        <a:p>
          <a:endParaRPr lang="fr-FR"/>
        </a:p>
      </dgm:t>
    </dgm:pt>
    <dgm:pt modelId="{18EC88F3-078B-4699-BEEE-8532A2F9DC51}" type="sibTrans" cxnId="{B7AED7E5-18E5-4A2F-9829-70CB385E0400}">
      <dgm:prSet/>
      <dgm:spPr/>
      <dgm:t>
        <a:bodyPr/>
        <a:lstStyle/>
        <a:p>
          <a:endParaRPr lang="fr-FR"/>
        </a:p>
      </dgm:t>
    </dgm:pt>
    <dgm:pt modelId="{E3728734-FA77-4B8B-9621-E9D7AFE66F4D}">
      <dgm:prSet phldrT="[Texte]" custT="1"/>
      <dgm:spPr/>
      <dgm:t>
        <a:bodyPr/>
        <a:lstStyle/>
        <a:p>
          <a:pPr algn="just" rtl="1"/>
          <a:r>
            <a:rPr lang="ar-TN" sz="1400" dirty="0" smtClean="0"/>
            <a:t>مست حوالي </a:t>
          </a:r>
          <a:r>
            <a:rPr lang="ar-TN" sz="1400" b="1" dirty="0" smtClean="0"/>
            <a:t>5000</a:t>
          </a:r>
          <a:r>
            <a:rPr lang="ar-TN" sz="1400" dirty="0" smtClean="0"/>
            <a:t> امرأة(على مستوى وطني </a:t>
          </a:r>
          <a:r>
            <a:rPr lang="ar-TN" sz="1400" dirty="0" err="1" smtClean="0"/>
            <a:t>وجهوي</a:t>
          </a:r>
          <a:r>
            <a:rPr lang="ar-TN" sz="1400" dirty="0" smtClean="0"/>
            <a:t>)</a:t>
          </a:r>
          <a:r>
            <a:rPr lang="fr-FR" sz="1400" dirty="0" smtClean="0"/>
            <a:t/>
          </a:r>
          <a:br>
            <a:rPr lang="fr-FR" sz="1400" dirty="0" smtClean="0"/>
          </a:br>
          <a:r>
            <a:rPr lang="ar-TN" sz="1400" b="1" dirty="0" smtClean="0"/>
            <a:t>- </a:t>
          </a:r>
          <a:r>
            <a:rPr lang="ar-TN" sz="1400" dirty="0" smtClean="0"/>
            <a:t>المشاركة في الحملة </a:t>
          </a:r>
          <a:r>
            <a:rPr lang="ar-TN" sz="1400" dirty="0" err="1" smtClean="0"/>
            <a:t>التحسيسية</a:t>
          </a:r>
          <a:r>
            <a:rPr lang="ar-TN" sz="1400" dirty="0" smtClean="0"/>
            <a:t> أكتوبر الوردي : التقصي المبكر لسرطان الثدي</a:t>
          </a:r>
          <a:r>
            <a:rPr lang="fr-FR" sz="1400" dirty="0" smtClean="0"/>
            <a:t/>
          </a:r>
          <a:br>
            <a:rPr lang="fr-FR" sz="1400" dirty="0" smtClean="0"/>
          </a:br>
          <a:r>
            <a:rPr lang="ar-TN" sz="1400" b="1" dirty="0" smtClean="0"/>
            <a:t>-</a:t>
          </a:r>
          <a:r>
            <a:rPr lang="ar-TN" sz="1400" dirty="0" smtClean="0"/>
            <a:t> تنظيم حصص </a:t>
          </a:r>
          <a:r>
            <a:rPr lang="ar-TN" sz="1400" dirty="0" err="1" smtClean="0"/>
            <a:t>توعوية</a:t>
          </a:r>
          <a:r>
            <a:rPr lang="ar-TN" sz="1400" dirty="0" smtClean="0"/>
            <a:t> للوقاية من الأمراض المنقولة جنسيا والسلوكيات المحفوفة بالمخاطر.</a:t>
          </a:r>
          <a:endParaRPr lang="fr-FR" sz="1400" dirty="0"/>
        </a:p>
      </dgm:t>
    </dgm:pt>
    <dgm:pt modelId="{85A18479-16A4-4636-8317-36C0800D1721}" type="parTrans" cxnId="{FD2BBDDD-45FE-4893-A69A-DB2043502B65}">
      <dgm:prSet/>
      <dgm:spPr/>
      <dgm:t>
        <a:bodyPr/>
        <a:lstStyle/>
        <a:p>
          <a:endParaRPr lang="fr-FR"/>
        </a:p>
      </dgm:t>
    </dgm:pt>
    <dgm:pt modelId="{90E85167-153E-457C-BB4F-07FAA0EE182D}" type="sibTrans" cxnId="{FD2BBDDD-45FE-4893-A69A-DB2043502B65}">
      <dgm:prSet/>
      <dgm:spPr/>
      <dgm:t>
        <a:bodyPr/>
        <a:lstStyle/>
        <a:p>
          <a:endParaRPr lang="fr-FR"/>
        </a:p>
      </dgm:t>
    </dgm:pt>
    <dgm:pt modelId="{0EE36B80-B0E3-4DC3-B223-51F30CE48A5F}">
      <dgm:prSet phldrT="[Texte]"/>
      <dgm:spPr/>
      <dgm:t>
        <a:bodyPr/>
        <a:lstStyle/>
        <a:p>
          <a:r>
            <a:rPr lang="ar-TN" dirty="0" smtClean="0"/>
            <a:t>الدورات التكوينية</a:t>
          </a:r>
          <a:endParaRPr lang="fr-FR" dirty="0"/>
        </a:p>
      </dgm:t>
    </dgm:pt>
    <dgm:pt modelId="{DEE9C867-78E4-4996-A5E0-8B207D11CAA4}" type="parTrans" cxnId="{3EBE628C-60AA-439C-AF58-37747F531017}">
      <dgm:prSet/>
      <dgm:spPr/>
      <dgm:t>
        <a:bodyPr/>
        <a:lstStyle/>
        <a:p>
          <a:endParaRPr lang="fr-FR"/>
        </a:p>
      </dgm:t>
    </dgm:pt>
    <dgm:pt modelId="{62A2EC53-3A10-4330-8F73-51F159578000}" type="sibTrans" cxnId="{3EBE628C-60AA-439C-AF58-37747F531017}">
      <dgm:prSet/>
      <dgm:spPr/>
      <dgm:t>
        <a:bodyPr/>
        <a:lstStyle/>
        <a:p>
          <a:endParaRPr lang="fr-FR"/>
        </a:p>
      </dgm:t>
    </dgm:pt>
    <dgm:pt modelId="{FD084D78-9FDC-4B62-BFBE-D73AB663B163}">
      <dgm:prSet phldrT="[Texte]" custT="1"/>
      <dgm:spPr/>
      <dgm:t>
        <a:bodyPr/>
        <a:lstStyle/>
        <a:p>
          <a:pPr algn="just" rtl="1"/>
          <a:r>
            <a:rPr lang="ar-TN" sz="1400" dirty="0" smtClean="0"/>
            <a:t>في الصحة الإنجابية والتربية الجنسية، وحصص الإسعافات الأولية : تم فيها إشراك حوالي </a:t>
          </a:r>
          <a:r>
            <a:rPr lang="ar-TN" sz="1400" b="1" dirty="0" smtClean="0"/>
            <a:t>2400 فتاة </a:t>
          </a:r>
          <a:r>
            <a:rPr lang="ar-TN" sz="1400" dirty="0" smtClean="0"/>
            <a:t>(من الطالبات ، من </a:t>
          </a:r>
          <a:r>
            <a:rPr lang="ar-TN" sz="1400" dirty="0" err="1" smtClean="0"/>
            <a:t>المتكونات</a:t>
          </a:r>
          <a:r>
            <a:rPr lang="ar-TN" sz="1400" dirty="0" smtClean="0"/>
            <a:t> بمراكز التكوين المهني ،منقطعات عن التعليم </a:t>
          </a:r>
          <a:r>
            <a:rPr lang="ar-TN" sz="1400" b="1" dirty="0" smtClean="0"/>
            <a:t>)</a:t>
          </a:r>
          <a:r>
            <a:rPr lang="ar-TN" sz="1400" dirty="0" smtClean="0"/>
            <a:t>، على غرار </a:t>
          </a:r>
          <a:r>
            <a:rPr lang="ar-TN" sz="1400" dirty="0" err="1" smtClean="0"/>
            <a:t>نيابات</a:t>
          </a:r>
          <a:r>
            <a:rPr lang="ar-TN" sz="1400" dirty="0" smtClean="0"/>
            <a:t> </a:t>
          </a:r>
          <a:r>
            <a:rPr lang="ar-TN" sz="1400" dirty="0" err="1" smtClean="0"/>
            <a:t>قابس</a:t>
          </a:r>
          <a:r>
            <a:rPr lang="ar-TN" sz="1400" dirty="0" smtClean="0"/>
            <a:t> وسوسة </a:t>
          </a:r>
          <a:r>
            <a:rPr lang="ar-TN" sz="1400" dirty="0" err="1" smtClean="0"/>
            <a:t>وصفاقس</a:t>
          </a:r>
          <a:r>
            <a:rPr lang="ar-TN" sz="1400" dirty="0" smtClean="0"/>
            <a:t>، مركز التكوين </a:t>
          </a:r>
          <a:r>
            <a:rPr lang="ar-TN" sz="1400" dirty="0" err="1" smtClean="0"/>
            <a:t>الفلاحي</a:t>
          </a:r>
          <a:r>
            <a:rPr lang="ar-TN" sz="1400" dirty="0" smtClean="0"/>
            <a:t> </a:t>
          </a:r>
          <a:r>
            <a:rPr lang="ar-TN" sz="1400" dirty="0" err="1" smtClean="0"/>
            <a:t>بشبدة</a:t>
          </a:r>
          <a:r>
            <a:rPr lang="ar-TN" sz="1400" dirty="0" smtClean="0"/>
            <a:t>..</a:t>
          </a:r>
          <a:endParaRPr lang="fr-FR" sz="1400" dirty="0"/>
        </a:p>
      </dgm:t>
    </dgm:pt>
    <dgm:pt modelId="{2FB08DFC-426B-462C-876F-C6FB44889E89}" type="parTrans" cxnId="{14A219F1-EB75-4C9D-840C-0F599777B95E}">
      <dgm:prSet/>
      <dgm:spPr/>
      <dgm:t>
        <a:bodyPr/>
        <a:lstStyle/>
        <a:p>
          <a:endParaRPr lang="fr-FR"/>
        </a:p>
      </dgm:t>
    </dgm:pt>
    <dgm:pt modelId="{8608F05B-51AB-4CD1-A864-A86A134D3534}" type="sibTrans" cxnId="{14A219F1-EB75-4C9D-840C-0F599777B95E}">
      <dgm:prSet/>
      <dgm:spPr/>
      <dgm:t>
        <a:bodyPr/>
        <a:lstStyle/>
        <a:p>
          <a:endParaRPr lang="fr-FR"/>
        </a:p>
      </dgm:t>
    </dgm:pt>
    <dgm:pt modelId="{6EC49802-B1A5-4AF5-AE74-69486B80CD66}">
      <dgm:prSet phldrT="[Texte]"/>
      <dgm:spPr/>
      <dgm:t>
        <a:bodyPr/>
        <a:lstStyle/>
        <a:p>
          <a:r>
            <a:rPr lang="ar-TN" dirty="0" smtClean="0"/>
            <a:t>القوافل متعددة الاختصاصات </a:t>
          </a:r>
          <a:endParaRPr lang="fr-FR" dirty="0"/>
        </a:p>
      </dgm:t>
    </dgm:pt>
    <dgm:pt modelId="{172D4F49-E1E7-475D-A6A9-1A73DCF60515}" type="parTrans" cxnId="{E90E7FDE-6626-42A5-8CA4-4525DFC4A557}">
      <dgm:prSet/>
      <dgm:spPr/>
      <dgm:t>
        <a:bodyPr/>
        <a:lstStyle/>
        <a:p>
          <a:endParaRPr lang="fr-FR"/>
        </a:p>
      </dgm:t>
    </dgm:pt>
    <dgm:pt modelId="{77F4F373-EE09-466B-9598-370953C42411}" type="sibTrans" cxnId="{E90E7FDE-6626-42A5-8CA4-4525DFC4A557}">
      <dgm:prSet/>
      <dgm:spPr/>
      <dgm:t>
        <a:bodyPr/>
        <a:lstStyle/>
        <a:p>
          <a:endParaRPr lang="fr-FR"/>
        </a:p>
      </dgm:t>
    </dgm:pt>
    <dgm:pt modelId="{B8BED8D7-8644-4027-9222-056C3CB327FE}">
      <dgm:prSet phldrT="[Texte]" custT="1"/>
      <dgm:spPr/>
      <dgm:t>
        <a:bodyPr/>
        <a:lstStyle/>
        <a:p>
          <a:pPr algn="just" rtl="1"/>
          <a:r>
            <a:rPr lang="ar-TN" sz="1400" b="1" dirty="0" smtClean="0"/>
            <a:t>تنظيم  20قوافل صحية  متعددة الاختصاصات </a:t>
          </a:r>
          <a:r>
            <a:rPr lang="ar-TN" sz="1400" dirty="0" smtClean="0"/>
            <a:t>في النيابيات </a:t>
          </a:r>
          <a:r>
            <a:rPr lang="ar-TN" sz="1400" dirty="0" err="1" smtClean="0"/>
            <a:t>الجهوية</a:t>
          </a:r>
          <a:r>
            <a:rPr lang="ar-TN" sz="1400" dirty="0" smtClean="0"/>
            <a:t> على غرار </a:t>
          </a:r>
          <a:r>
            <a:rPr lang="ar-TN" sz="1400" dirty="0" err="1" smtClean="0"/>
            <a:t>نيابات</a:t>
          </a:r>
          <a:r>
            <a:rPr lang="ar-TN" sz="1400" dirty="0" smtClean="0"/>
            <a:t> سوسة-</a:t>
          </a:r>
          <a:r>
            <a:rPr lang="ar-TN" sz="1400" dirty="0" err="1" smtClean="0"/>
            <a:t>صفاقس</a:t>
          </a:r>
          <a:r>
            <a:rPr lang="ar-TN" sz="1400" dirty="0" smtClean="0"/>
            <a:t>-</a:t>
          </a:r>
          <a:r>
            <a:rPr lang="ar-TN" sz="1400" dirty="0" err="1" smtClean="0"/>
            <a:t>زغوان</a:t>
          </a:r>
          <a:r>
            <a:rPr lang="ar-TN" sz="1400" dirty="0" smtClean="0"/>
            <a:t>-</a:t>
          </a:r>
          <a:r>
            <a:rPr lang="ar-TN" sz="1400" dirty="0" err="1" smtClean="0"/>
            <a:t>قابس</a:t>
          </a:r>
          <a:r>
            <a:rPr lang="ar-TN" sz="1400" dirty="0" smtClean="0"/>
            <a:t>-مدنين-المرسى- </a:t>
          </a:r>
          <a:r>
            <a:rPr lang="ar-TN" sz="1400" b="1" dirty="0" smtClean="0"/>
            <a:t>)</a:t>
          </a:r>
          <a:r>
            <a:rPr lang="ar-TN" sz="1400" dirty="0" smtClean="0"/>
            <a:t> تمت بالتنسيق الإدارات </a:t>
          </a:r>
          <a:r>
            <a:rPr lang="ar-TN" sz="1400" dirty="0" err="1" smtClean="0"/>
            <a:t>الجهوية</a:t>
          </a:r>
          <a:r>
            <a:rPr lang="ar-TN" sz="1400" dirty="0" smtClean="0"/>
            <a:t> للصحة </a:t>
          </a:r>
          <a:r>
            <a:rPr lang="ar-TN" sz="1400" dirty="0" err="1" smtClean="0"/>
            <a:t>و</a:t>
          </a:r>
          <a:r>
            <a:rPr lang="ar-TN" sz="1400" dirty="0" smtClean="0"/>
            <a:t> مع الديوان الوطني للعمران البشري ،..تم خلالها تامين الكشف المجاني على عدة نساء ، وقد استفادت منها حوالي </a:t>
          </a:r>
          <a:r>
            <a:rPr lang="ar-TN" sz="1400" b="1" dirty="0" smtClean="0"/>
            <a:t>1550 </a:t>
          </a:r>
          <a:r>
            <a:rPr lang="ar-TN" sz="1400" dirty="0" smtClean="0"/>
            <a:t>(نساء وفتيات وتلاميذ </a:t>
          </a:r>
          <a:r>
            <a:rPr lang="ar-TN" sz="1400" b="1" dirty="0" smtClean="0"/>
            <a:t>)</a:t>
          </a:r>
          <a:r>
            <a:rPr lang="fr-FR" sz="1400" b="1" dirty="0" smtClean="0"/>
            <a:t>.</a:t>
          </a:r>
          <a:r>
            <a:rPr lang="ar-TN" sz="1400" dirty="0" smtClean="0"/>
            <a:t>  </a:t>
          </a:r>
          <a:r>
            <a:rPr lang="ar-TN" sz="1100" dirty="0" smtClean="0"/>
            <a:t>.</a:t>
          </a:r>
          <a:endParaRPr lang="fr-FR" sz="1100" dirty="0"/>
        </a:p>
      </dgm:t>
    </dgm:pt>
    <dgm:pt modelId="{0E3E8351-278E-41BD-A01D-05040390CF30}" type="parTrans" cxnId="{E15EA863-F096-483D-A892-190F820628BD}">
      <dgm:prSet/>
      <dgm:spPr/>
      <dgm:t>
        <a:bodyPr/>
        <a:lstStyle/>
        <a:p>
          <a:endParaRPr lang="fr-FR"/>
        </a:p>
      </dgm:t>
    </dgm:pt>
    <dgm:pt modelId="{1C10FED0-F641-4E3F-AD05-F6C0352C0977}" type="sibTrans" cxnId="{E15EA863-F096-483D-A892-190F820628BD}">
      <dgm:prSet/>
      <dgm:spPr/>
      <dgm:t>
        <a:bodyPr/>
        <a:lstStyle/>
        <a:p>
          <a:endParaRPr lang="fr-FR"/>
        </a:p>
      </dgm:t>
    </dgm:pt>
    <dgm:pt modelId="{E6695ECF-5958-457B-88CB-271730B21695}">
      <dgm:prSet phldrT="[Texte]" custT="1"/>
      <dgm:spPr/>
      <dgm:t>
        <a:bodyPr/>
        <a:lstStyle/>
        <a:p>
          <a:pPr algn="just" rtl="1"/>
          <a:r>
            <a:rPr lang="ar-TN" sz="1400" u="none" dirty="0" smtClean="0">
              <a:solidFill>
                <a:schemeClr val="tx1"/>
              </a:solidFill>
              <a:hlinkClick xmlns:r="http://schemas.openxmlformats.org/officeDocument/2006/relationships" r:id="rId1"/>
            </a:rPr>
            <a:t>2021 : </a:t>
          </a:r>
          <a:r>
            <a:rPr lang="ar-TN" sz="1400" u="none" dirty="0" err="1" smtClean="0">
              <a:solidFill>
                <a:schemeClr val="tx1"/>
              </a:solidFill>
              <a:hlinkClick xmlns:r="http://schemas.openxmlformats.org/officeDocument/2006/relationships" r:id="rId1"/>
            </a:rPr>
            <a:t>نلقحوا</a:t>
          </a:r>
          <a:r>
            <a:rPr lang="ar-TN" sz="1400" u="none" dirty="0" smtClean="0">
              <a:solidFill>
                <a:schemeClr val="tx1"/>
              </a:solidFill>
              <a:hlinkClick xmlns:r="http://schemas.openxmlformats.org/officeDocument/2006/relationships" r:id="rId1"/>
            </a:rPr>
            <a:t>_</a:t>
          </a:r>
          <a:r>
            <a:rPr lang="ar-TN" sz="1400" u="none" dirty="0" err="1" smtClean="0">
              <a:solidFill>
                <a:schemeClr val="tx1"/>
              </a:solidFill>
              <a:hlinkClick xmlns:r="http://schemas.openxmlformats.org/officeDocument/2006/relationships" r:id="rId1"/>
            </a:rPr>
            <a:t>نمنعوا</a:t>
          </a:r>
          <a:r>
            <a:rPr lang="ar-TN" sz="1400" u="none" dirty="0" smtClean="0">
              <a:solidFill>
                <a:schemeClr val="tx1"/>
              </a:solidFill>
            </a:rPr>
            <a:t> ... حملة وطنية </a:t>
          </a:r>
          <a:r>
            <a:rPr lang="ar-TN" sz="1400" u="none" dirty="0" err="1" smtClean="0">
              <a:solidFill>
                <a:schemeClr val="tx1"/>
              </a:solidFill>
            </a:rPr>
            <a:t>تحسيسية</a:t>
          </a:r>
          <a:r>
            <a:rPr lang="ar-TN" sz="1400" u="none" dirty="0" smtClean="0">
              <a:solidFill>
                <a:schemeClr val="tx1"/>
              </a:solidFill>
            </a:rPr>
            <a:t> ..</a:t>
          </a:r>
          <a:r>
            <a:rPr lang="ar-TN" sz="1400" u="none" dirty="0" err="1" smtClean="0">
              <a:solidFill>
                <a:schemeClr val="tx1"/>
              </a:solidFill>
            </a:rPr>
            <a:t>توعوية</a:t>
          </a:r>
          <a:r>
            <a:rPr lang="ar-TN" sz="1400" u="none" dirty="0" smtClean="0">
              <a:solidFill>
                <a:schemeClr val="tx1"/>
              </a:solidFill>
            </a:rPr>
            <a:t>..</a:t>
          </a:r>
          <a:endParaRPr lang="fr-FR" sz="1400" u="none" dirty="0">
            <a:solidFill>
              <a:schemeClr val="tx1"/>
            </a:solidFill>
          </a:endParaRPr>
        </a:p>
      </dgm:t>
    </dgm:pt>
    <dgm:pt modelId="{514520B3-26FB-4E88-8DC7-7548185F0EB4}" type="parTrans" cxnId="{2705C98F-9922-4C58-9838-3C2C5CD1B3E7}">
      <dgm:prSet/>
      <dgm:spPr/>
    </dgm:pt>
    <dgm:pt modelId="{B6666C83-1042-4017-A288-AC4CDCF9EA79}" type="sibTrans" cxnId="{2705C98F-9922-4C58-9838-3C2C5CD1B3E7}">
      <dgm:prSet/>
      <dgm:spPr/>
    </dgm:pt>
    <dgm:pt modelId="{3C9FFEB9-DF51-4746-8F94-2A92B09267D5}">
      <dgm:prSet phldrT="[Texte]" custT="1"/>
      <dgm:spPr/>
      <dgm:t>
        <a:bodyPr/>
        <a:lstStyle/>
        <a:p>
          <a:pPr algn="just" rtl="1"/>
          <a:r>
            <a:rPr lang="ar-TN" sz="1400" dirty="0" smtClean="0"/>
            <a:t>- ورشات تثقيف صحية لفتيات مراكز التكوين المهني والنساء العاملات في المجال </a:t>
          </a:r>
          <a:r>
            <a:rPr lang="ar-TN" sz="1400" dirty="0" err="1" smtClean="0"/>
            <a:t>الفلاحي</a:t>
          </a:r>
          <a:r>
            <a:rPr lang="ar-TN" sz="1400" dirty="0" smtClean="0"/>
            <a:t> والطلبة بالكليات والمبيتات الجامعية والسجينات </a:t>
          </a:r>
          <a:endParaRPr lang="fr-FR" sz="1400" dirty="0"/>
        </a:p>
      </dgm:t>
    </dgm:pt>
    <dgm:pt modelId="{CDFC576F-F6FC-4EA0-BE20-B08DC644D17D}" type="parTrans" cxnId="{C165C7D2-1E08-4B27-BDBA-0FC896BC7E99}">
      <dgm:prSet/>
      <dgm:spPr/>
    </dgm:pt>
    <dgm:pt modelId="{8A2B37AB-919F-4154-AD94-A8C2E0863AD3}" type="sibTrans" cxnId="{C165C7D2-1E08-4B27-BDBA-0FC896BC7E99}">
      <dgm:prSet/>
      <dgm:spPr/>
    </dgm:pt>
    <dgm:pt modelId="{B0C7D6DA-285F-467E-8240-4254119ABE6F}" type="pres">
      <dgm:prSet presAssocID="{FEA52996-7575-4FF2-81AE-7B1DB8330D28}" presName="Name0" presStyleCnt="0">
        <dgm:presLayoutVars>
          <dgm:dir/>
          <dgm:animLvl val="lvl"/>
          <dgm:resizeHandles val="exact"/>
        </dgm:presLayoutVars>
      </dgm:prSet>
      <dgm:spPr/>
      <dgm:t>
        <a:bodyPr/>
        <a:lstStyle/>
        <a:p>
          <a:endParaRPr lang="fr-FR"/>
        </a:p>
      </dgm:t>
    </dgm:pt>
    <dgm:pt modelId="{37E97D93-516A-4C8C-B5B3-4286D4445481}" type="pres">
      <dgm:prSet presAssocID="{1D4A6BE6-13A5-4237-87D1-BCE285CE0B66}" presName="linNode" presStyleCnt="0"/>
      <dgm:spPr/>
    </dgm:pt>
    <dgm:pt modelId="{94A58DA5-1297-4B05-B998-5CB5AC5FEBC3}" type="pres">
      <dgm:prSet presAssocID="{1D4A6BE6-13A5-4237-87D1-BCE285CE0B66}" presName="parentText" presStyleLbl="node1" presStyleIdx="0" presStyleCnt="3" custLinFactX="9703" custLinFactNeighborX="100000" custLinFactNeighborY="-13799">
        <dgm:presLayoutVars>
          <dgm:chMax val="1"/>
          <dgm:bulletEnabled val="1"/>
        </dgm:presLayoutVars>
      </dgm:prSet>
      <dgm:spPr/>
      <dgm:t>
        <a:bodyPr/>
        <a:lstStyle/>
        <a:p>
          <a:endParaRPr lang="fr-FR"/>
        </a:p>
      </dgm:t>
    </dgm:pt>
    <dgm:pt modelId="{3A5A031E-38DB-4B33-B741-DA0AF732910A}" type="pres">
      <dgm:prSet presAssocID="{1D4A6BE6-13A5-4237-87D1-BCE285CE0B66}" presName="descendantText" presStyleLbl="alignAccFollowNode1" presStyleIdx="0" presStyleCnt="3" custScaleY="181524" custLinFactNeighborX="-96135" custLinFactNeighborY="3997">
        <dgm:presLayoutVars>
          <dgm:bulletEnabled val="1"/>
        </dgm:presLayoutVars>
      </dgm:prSet>
      <dgm:spPr/>
      <dgm:t>
        <a:bodyPr/>
        <a:lstStyle/>
        <a:p>
          <a:endParaRPr lang="fr-FR"/>
        </a:p>
      </dgm:t>
    </dgm:pt>
    <dgm:pt modelId="{AEB2E018-12DF-4771-B30C-3D615A65ED42}" type="pres">
      <dgm:prSet presAssocID="{18EC88F3-078B-4699-BEEE-8532A2F9DC51}" presName="sp" presStyleCnt="0"/>
      <dgm:spPr/>
    </dgm:pt>
    <dgm:pt modelId="{313EA64A-9E94-4C5A-94E0-5BBD0AAB8D20}" type="pres">
      <dgm:prSet presAssocID="{0EE36B80-B0E3-4DC3-B223-51F30CE48A5F}" presName="linNode" presStyleCnt="0"/>
      <dgm:spPr/>
    </dgm:pt>
    <dgm:pt modelId="{AA1BB645-797E-463E-9148-640DBDB45E0E}" type="pres">
      <dgm:prSet presAssocID="{0EE36B80-B0E3-4DC3-B223-51F30CE48A5F}" presName="parentText" presStyleLbl="node1" presStyleIdx="1" presStyleCnt="3" custLinFactX="2103" custLinFactNeighborX="100000" custLinFactNeighborY="-17943">
        <dgm:presLayoutVars>
          <dgm:chMax val="1"/>
          <dgm:bulletEnabled val="1"/>
        </dgm:presLayoutVars>
      </dgm:prSet>
      <dgm:spPr/>
      <dgm:t>
        <a:bodyPr/>
        <a:lstStyle/>
        <a:p>
          <a:endParaRPr lang="fr-FR"/>
        </a:p>
      </dgm:t>
    </dgm:pt>
    <dgm:pt modelId="{B6267533-0525-468B-9065-D8B561E35E5C}" type="pres">
      <dgm:prSet presAssocID="{0EE36B80-B0E3-4DC3-B223-51F30CE48A5F}" presName="descendantText" presStyleLbl="alignAccFollowNode1" presStyleIdx="1" presStyleCnt="3" custLinFactNeighborX="-96143" custLinFactNeighborY="-6868">
        <dgm:presLayoutVars>
          <dgm:bulletEnabled val="1"/>
        </dgm:presLayoutVars>
      </dgm:prSet>
      <dgm:spPr/>
      <dgm:t>
        <a:bodyPr/>
        <a:lstStyle/>
        <a:p>
          <a:endParaRPr lang="fr-FR"/>
        </a:p>
      </dgm:t>
    </dgm:pt>
    <dgm:pt modelId="{59DCE86D-FEF2-4BA7-B79D-6A4A7ADE6142}" type="pres">
      <dgm:prSet presAssocID="{62A2EC53-3A10-4330-8F73-51F159578000}" presName="sp" presStyleCnt="0"/>
      <dgm:spPr/>
    </dgm:pt>
    <dgm:pt modelId="{D38AE60B-FB6D-4F6D-9935-FA247B20E5BE}" type="pres">
      <dgm:prSet presAssocID="{6EC49802-B1A5-4AF5-AE74-69486B80CD66}" presName="linNode" presStyleCnt="0"/>
      <dgm:spPr/>
    </dgm:pt>
    <dgm:pt modelId="{B29331E4-3FE8-4A66-8CE9-AAE899FF08F4}" type="pres">
      <dgm:prSet presAssocID="{6EC49802-B1A5-4AF5-AE74-69486B80CD66}" presName="parentText" presStyleLbl="node1" presStyleIdx="2" presStyleCnt="3" custLinFactX="4514" custLinFactNeighborX="100000" custLinFactNeighborY="-5089">
        <dgm:presLayoutVars>
          <dgm:chMax val="1"/>
          <dgm:bulletEnabled val="1"/>
        </dgm:presLayoutVars>
      </dgm:prSet>
      <dgm:spPr/>
      <dgm:t>
        <a:bodyPr/>
        <a:lstStyle/>
        <a:p>
          <a:endParaRPr lang="fr-FR"/>
        </a:p>
      </dgm:t>
    </dgm:pt>
    <dgm:pt modelId="{E2AACC16-011B-4D32-80BC-61C27ABEA7E5}" type="pres">
      <dgm:prSet presAssocID="{6EC49802-B1A5-4AF5-AE74-69486B80CD66}" presName="descendantText" presStyleLbl="alignAccFollowNode1" presStyleIdx="2" presStyleCnt="3" custLinFactX="-3256" custLinFactNeighborX="-100000" custLinFactNeighborY="-4830">
        <dgm:presLayoutVars>
          <dgm:bulletEnabled val="1"/>
        </dgm:presLayoutVars>
      </dgm:prSet>
      <dgm:spPr/>
      <dgm:t>
        <a:bodyPr/>
        <a:lstStyle/>
        <a:p>
          <a:endParaRPr lang="fr-FR"/>
        </a:p>
      </dgm:t>
    </dgm:pt>
  </dgm:ptLst>
  <dgm:cxnLst>
    <dgm:cxn modelId="{8236FC7F-683B-472A-91A3-AC102A13D412}" type="presOf" srcId="{6EC49802-B1A5-4AF5-AE74-69486B80CD66}" destId="{B29331E4-3FE8-4A66-8CE9-AAE899FF08F4}" srcOrd="0" destOrd="0" presId="urn:microsoft.com/office/officeart/2005/8/layout/vList5"/>
    <dgm:cxn modelId="{C165C7D2-1E08-4B27-BDBA-0FC896BC7E99}" srcId="{1D4A6BE6-13A5-4237-87D1-BCE285CE0B66}" destId="{3C9FFEB9-DF51-4746-8F94-2A92B09267D5}" srcOrd="1" destOrd="0" parTransId="{CDFC576F-F6FC-4EA0-BE20-B08DC644D17D}" sibTransId="{8A2B37AB-919F-4154-AD94-A8C2E0863AD3}"/>
    <dgm:cxn modelId="{38F68D8D-59CE-4713-B48F-6F378B26D101}" type="presOf" srcId="{1D4A6BE6-13A5-4237-87D1-BCE285CE0B66}" destId="{94A58DA5-1297-4B05-B998-5CB5AC5FEBC3}" srcOrd="0" destOrd="0" presId="urn:microsoft.com/office/officeart/2005/8/layout/vList5"/>
    <dgm:cxn modelId="{2705C98F-9922-4C58-9838-3C2C5CD1B3E7}" srcId="{1D4A6BE6-13A5-4237-87D1-BCE285CE0B66}" destId="{E6695ECF-5958-457B-88CB-271730B21695}" srcOrd="2" destOrd="0" parTransId="{514520B3-26FB-4E88-8DC7-7548185F0EB4}" sibTransId="{B6666C83-1042-4017-A288-AC4CDCF9EA79}"/>
    <dgm:cxn modelId="{E90E7FDE-6626-42A5-8CA4-4525DFC4A557}" srcId="{FEA52996-7575-4FF2-81AE-7B1DB8330D28}" destId="{6EC49802-B1A5-4AF5-AE74-69486B80CD66}" srcOrd="2" destOrd="0" parTransId="{172D4F49-E1E7-475D-A6A9-1A73DCF60515}" sibTransId="{77F4F373-EE09-466B-9598-370953C42411}"/>
    <dgm:cxn modelId="{FD2BBDDD-45FE-4893-A69A-DB2043502B65}" srcId="{1D4A6BE6-13A5-4237-87D1-BCE285CE0B66}" destId="{E3728734-FA77-4B8B-9621-E9D7AFE66F4D}" srcOrd="0" destOrd="0" parTransId="{85A18479-16A4-4636-8317-36C0800D1721}" sibTransId="{90E85167-153E-457C-BB4F-07FAA0EE182D}"/>
    <dgm:cxn modelId="{E15EA863-F096-483D-A892-190F820628BD}" srcId="{6EC49802-B1A5-4AF5-AE74-69486B80CD66}" destId="{B8BED8D7-8644-4027-9222-056C3CB327FE}" srcOrd="0" destOrd="0" parTransId="{0E3E8351-278E-41BD-A01D-05040390CF30}" sibTransId="{1C10FED0-F641-4E3F-AD05-F6C0352C0977}"/>
    <dgm:cxn modelId="{B7AED7E5-18E5-4A2F-9829-70CB385E0400}" srcId="{FEA52996-7575-4FF2-81AE-7B1DB8330D28}" destId="{1D4A6BE6-13A5-4237-87D1-BCE285CE0B66}" srcOrd="0" destOrd="0" parTransId="{F46D942F-D20D-47F5-9187-34B1E1D56DE2}" sibTransId="{18EC88F3-078B-4699-BEEE-8532A2F9DC51}"/>
    <dgm:cxn modelId="{25E5E74F-4520-466D-B76E-6B6F93B0146C}" type="presOf" srcId="{E6695ECF-5958-457B-88CB-271730B21695}" destId="{3A5A031E-38DB-4B33-B741-DA0AF732910A}" srcOrd="0" destOrd="2" presId="urn:microsoft.com/office/officeart/2005/8/layout/vList5"/>
    <dgm:cxn modelId="{E4896D67-2D64-4525-AD74-40387C3CB8AE}" type="presOf" srcId="{FEA52996-7575-4FF2-81AE-7B1DB8330D28}" destId="{B0C7D6DA-285F-467E-8240-4254119ABE6F}" srcOrd="0" destOrd="0" presId="urn:microsoft.com/office/officeart/2005/8/layout/vList5"/>
    <dgm:cxn modelId="{6E1C9B4A-8824-442F-8453-7B6C77CB91DF}" type="presOf" srcId="{B8BED8D7-8644-4027-9222-056C3CB327FE}" destId="{E2AACC16-011B-4D32-80BC-61C27ABEA7E5}" srcOrd="0" destOrd="0" presId="urn:microsoft.com/office/officeart/2005/8/layout/vList5"/>
    <dgm:cxn modelId="{B50D5F71-8A6D-43E3-B33C-F9E7155E0004}" type="presOf" srcId="{0EE36B80-B0E3-4DC3-B223-51F30CE48A5F}" destId="{AA1BB645-797E-463E-9148-640DBDB45E0E}" srcOrd="0" destOrd="0" presId="urn:microsoft.com/office/officeart/2005/8/layout/vList5"/>
    <dgm:cxn modelId="{DBA4262C-110F-4619-A6C7-F19DC4A22DE3}" type="presOf" srcId="{3C9FFEB9-DF51-4746-8F94-2A92B09267D5}" destId="{3A5A031E-38DB-4B33-B741-DA0AF732910A}" srcOrd="0" destOrd="1" presId="urn:microsoft.com/office/officeart/2005/8/layout/vList5"/>
    <dgm:cxn modelId="{14A219F1-EB75-4C9D-840C-0F599777B95E}" srcId="{0EE36B80-B0E3-4DC3-B223-51F30CE48A5F}" destId="{FD084D78-9FDC-4B62-BFBE-D73AB663B163}" srcOrd="0" destOrd="0" parTransId="{2FB08DFC-426B-462C-876F-C6FB44889E89}" sibTransId="{8608F05B-51AB-4CD1-A864-A86A134D3534}"/>
    <dgm:cxn modelId="{1F4A7DEE-4A04-4C38-B82E-F95794588919}" type="presOf" srcId="{E3728734-FA77-4B8B-9621-E9D7AFE66F4D}" destId="{3A5A031E-38DB-4B33-B741-DA0AF732910A}" srcOrd="0" destOrd="0" presId="urn:microsoft.com/office/officeart/2005/8/layout/vList5"/>
    <dgm:cxn modelId="{3EBE628C-60AA-439C-AF58-37747F531017}" srcId="{FEA52996-7575-4FF2-81AE-7B1DB8330D28}" destId="{0EE36B80-B0E3-4DC3-B223-51F30CE48A5F}" srcOrd="1" destOrd="0" parTransId="{DEE9C867-78E4-4996-A5E0-8B207D11CAA4}" sibTransId="{62A2EC53-3A10-4330-8F73-51F159578000}"/>
    <dgm:cxn modelId="{85A872BC-2796-4109-BB73-D39C67CBCED9}" type="presOf" srcId="{FD084D78-9FDC-4B62-BFBE-D73AB663B163}" destId="{B6267533-0525-468B-9065-D8B561E35E5C}" srcOrd="0" destOrd="0" presId="urn:microsoft.com/office/officeart/2005/8/layout/vList5"/>
    <dgm:cxn modelId="{0B301B27-BAF6-4021-BF49-D9D1B844DBFB}" type="presParOf" srcId="{B0C7D6DA-285F-467E-8240-4254119ABE6F}" destId="{37E97D93-516A-4C8C-B5B3-4286D4445481}" srcOrd="0" destOrd="0" presId="urn:microsoft.com/office/officeart/2005/8/layout/vList5"/>
    <dgm:cxn modelId="{E7AA4344-CB60-4D99-A8DD-A76F53879548}" type="presParOf" srcId="{37E97D93-516A-4C8C-B5B3-4286D4445481}" destId="{94A58DA5-1297-4B05-B998-5CB5AC5FEBC3}" srcOrd="0" destOrd="0" presId="urn:microsoft.com/office/officeart/2005/8/layout/vList5"/>
    <dgm:cxn modelId="{30935594-507F-4FC7-B448-77D563E8079E}" type="presParOf" srcId="{37E97D93-516A-4C8C-B5B3-4286D4445481}" destId="{3A5A031E-38DB-4B33-B741-DA0AF732910A}" srcOrd="1" destOrd="0" presId="urn:microsoft.com/office/officeart/2005/8/layout/vList5"/>
    <dgm:cxn modelId="{25A45BBB-AB78-40D5-ABC3-280EA75E70B1}" type="presParOf" srcId="{B0C7D6DA-285F-467E-8240-4254119ABE6F}" destId="{AEB2E018-12DF-4771-B30C-3D615A65ED42}" srcOrd="1" destOrd="0" presId="urn:microsoft.com/office/officeart/2005/8/layout/vList5"/>
    <dgm:cxn modelId="{7BA93219-C330-4C31-B3AF-A39D838C9402}" type="presParOf" srcId="{B0C7D6DA-285F-467E-8240-4254119ABE6F}" destId="{313EA64A-9E94-4C5A-94E0-5BBD0AAB8D20}" srcOrd="2" destOrd="0" presId="urn:microsoft.com/office/officeart/2005/8/layout/vList5"/>
    <dgm:cxn modelId="{969586B0-0B7D-4FAE-B757-E67CF0366D74}" type="presParOf" srcId="{313EA64A-9E94-4C5A-94E0-5BBD0AAB8D20}" destId="{AA1BB645-797E-463E-9148-640DBDB45E0E}" srcOrd="0" destOrd="0" presId="urn:microsoft.com/office/officeart/2005/8/layout/vList5"/>
    <dgm:cxn modelId="{0C79904D-1427-4405-8C17-A66AEEACE642}" type="presParOf" srcId="{313EA64A-9E94-4C5A-94E0-5BBD0AAB8D20}" destId="{B6267533-0525-468B-9065-D8B561E35E5C}" srcOrd="1" destOrd="0" presId="urn:microsoft.com/office/officeart/2005/8/layout/vList5"/>
    <dgm:cxn modelId="{382F21F2-B202-4DE8-8235-FBC0579B9070}" type="presParOf" srcId="{B0C7D6DA-285F-467E-8240-4254119ABE6F}" destId="{59DCE86D-FEF2-4BA7-B79D-6A4A7ADE6142}" srcOrd="3" destOrd="0" presId="urn:microsoft.com/office/officeart/2005/8/layout/vList5"/>
    <dgm:cxn modelId="{E9048EF1-4169-4031-8B02-61EA5A394B05}" type="presParOf" srcId="{B0C7D6DA-285F-467E-8240-4254119ABE6F}" destId="{D38AE60B-FB6D-4F6D-9935-FA247B20E5BE}" srcOrd="4" destOrd="0" presId="urn:microsoft.com/office/officeart/2005/8/layout/vList5"/>
    <dgm:cxn modelId="{CFEF0F06-8D06-44FD-BC37-57C4261BEDFF}" type="presParOf" srcId="{D38AE60B-FB6D-4F6D-9935-FA247B20E5BE}" destId="{B29331E4-3FE8-4A66-8CE9-AAE899FF08F4}" srcOrd="0" destOrd="0" presId="urn:microsoft.com/office/officeart/2005/8/layout/vList5"/>
    <dgm:cxn modelId="{6CFE2845-0119-4F1A-B23A-6DD095076FDE}" type="presParOf" srcId="{D38AE60B-FB6D-4F6D-9935-FA247B20E5BE}" destId="{E2AACC16-011B-4D32-80BC-61C27ABEA7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EA52996-7575-4FF2-81AE-7B1DB8330D2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r-FR"/>
        </a:p>
      </dgm:t>
    </dgm:pt>
    <dgm:pt modelId="{1D4A6BE6-13A5-4237-87D1-BCE285CE0B66}">
      <dgm:prSet phldrT="[Texte]"/>
      <dgm:spPr/>
      <dgm:t>
        <a:bodyPr/>
        <a:lstStyle/>
        <a:p>
          <a:r>
            <a:rPr lang="ar-TN" dirty="0" smtClean="0"/>
            <a:t>الحملات </a:t>
          </a:r>
          <a:r>
            <a:rPr lang="ar-TN" dirty="0" err="1" smtClean="0"/>
            <a:t>التوعوية</a:t>
          </a:r>
          <a:r>
            <a:rPr lang="ar-TN" dirty="0" smtClean="0"/>
            <a:t> </a:t>
          </a:r>
          <a:r>
            <a:rPr lang="ar-TN" dirty="0" err="1" smtClean="0"/>
            <a:t>والتحسيسية</a:t>
          </a:r>
          <a:r>
            <a:rPr lang="ar-TN" dirty="0" smtClean="0"/>
            <a:t> </a:t>
          </a:r>
          <a:endParaRPr lang="fr-FR" dirty="0"/>
        </a:p>
      </dgm:t>
    </dgm:pt>
    <dgm:pt modelId="{F46D942F-D20D-47F5-9187-34B1E1D56DE2}" type="parTrans" cxnId="{B7AED7E5-18E5-4A2F-9829-70CB385E0400}">
      <dgm:prSet/>
      <dgm:spPr/>
      <dgm:t>
        <a:bodyPr/>
        <a:lstStyle/>
        <a:p>
          <a:endParaRPr lang="fr-FR"/>
        </a:p>
      </dgm:t>
    </dgm:pt>
    <dgm:pt modelId="{18EC88F3-078B-4699-BEEE-8532A2F9DC51}" type="sibTrans" cxnId="{B7AED7E5-18E5-4A2F-9829-70CB385E0400}">
      <dgm:prSet/>
      <dgm:spPr/>
      <dgm:t>
        <a:bodyPr/>
        <a:lstStyle/>
        <a:p>
          <a:endParaRPr lang="fr-FR"/>
        </a:p>
      </dgm:t>
    </dgm:pt>
    <dgm:pt modelId="{E3728734-FA77-4B8B-9621-E9D7AFE66F4D}">
      <dgm:prSet phldrT="[Texte]"/>
      <dgm:spPr/>
      <dgm:t>
        <a:bodyPr/>
        <a:lstStyle/>
        <a:p>
          <a:pPr algn="just" rtl="1"/>
          <a:r>
            <a:rPr lang="ar-TN" dirty="0" smtClean="0"/>
            <a:t>حملات </a:t>
          </a:r>
          <a:r>
            <a:rPr lang="ar-TN" dirty="0" err="1" smtClean="0"/>
            <a:t>تحسيسية</a:t>
          </a:r>
          <a:r>
            <a:rPr lang="ar-TN" dirty="0" smtClean="0"/>
            <a:t> ضدّ التنمر</a:t>
          </a:r>
          <a:endParaRPr lang="fr-FR" dirty="0"/>
        </a:p>
      </dgm:t>
    </dgm:pt>
    <dgm:pt modelId="{85A18479-16A4-4636-8317-36C0800D1721}" type="parTrans" cxnId="{FD2BBDDD-45FE-4893-A69A-DB2043502B65}">
      <dgm:prSet/>
      <dgm:spPr/>
      <dgm:t>
        <a:bodyPr/>
        <a:lstStyle/>
        <a:p>
          <a:endParaRPr lang="fr-FR"/>
        </a:p>
      </dgm:t>
    </dgm:pt>
    <dgm:pt modelId="{90E85167-153E-457C-BB4F-07FAA0EE182D}" type="sibTrans" cxnId="{FD2BBDDD-45FE-4893-A69A-DB2043502B65}">
      <dgm:prSet/>
      <dgm:spPr/>
      <dgm:t>
        <a:bodyPr/>
        <a:lstStyle/>
        <a:p>
          <a:endParaRPr lang="fr-FR"/>
        </a:p>
      </dgm:t>
    </dgm:pt>
    <dgm:pt modelId="{FD084D78-9FDC-4B62-BFBE-D73AB663B163}">
      <dgm:prSet phldrT="[Texte]"/>
      <dgm:spPr/>
      <dgm:t>
        <a:bodyPr/>
        <a:lstStyle/>
        <a:p>
          <a:pPr algn="just" rtl="1"/>
          <a:endParaRPr lang="fr-FR" dirty="0"/>
        </a:p>
      </dgm:t>
    </dgm:pt>
    <dgm:pt modelId="{2FB08DFC-426B-462C-876F-C6FB44889E89}" type="parTrans" cxnId="{14A219F1-EB75-4C9D-840C-0F599777B95E}">
      <dgm:prSet/>
      <dgm:spPr/>
      <dgm:t>
        <a:bodyPr/>
        <a:lstStyle/>
        <a:p>
          <a:endParaRPr lang="fr-FR"/>
        </a:p>
      </dgm:t>
    </dgm:pt>
    <dgm:pt modelId="{8608F05B-51AB-4CD1-A864-A86A134D3534}" type="sibTrans" cxnId="{14A219F1-EB75-4C9D-840C-0F599777B95E}">
      <dgm:prSet/>
      <dgm:spPr/>
      <dgm:t>
        <a:bodyPr/>
        <a:lstStyle/>
        <a:p>
          <a:endParaRPr lang="fr-FR"/>
        </a:p>
      </dgm:t>
    </dgm:pt>
    <dgm:pt modelId="{6EC49802-B1A5-4AF5-AE74-69486B80CD66}">
      <dgm:prSet phldrT="[Texte]"/>
      <dgm:spPr/>
      <dgm:t>
        <a:bodyPr/>
        <a:lstStyle/>
        <a:p>
          <a:r>
            <a:rPr lang="ar-TN" dirty="0" smtClean="0"/>
            <a:t>القوافل متعددة الاختصاصات </a:t>
          </a:r>
          <a:endParaRPr lang="fr-FR" dirty="0"/>
        </a:p>
      </dgm:t>
    </dgm:pt>
    <dgm:pt modelId="{172D4F49-E1E7-475D-A6A9-1A73DCF60515}" type="parTrans" cxnId="{E90E7FDE-6626-42A5-8CA4-4525DFC4A557}">
      <dgm:prSet/>
      <dgm:spPr/>
      <dgm:t>
        <a:bodyPr/>
        <a:lstStyle/>
        <a:p>
          <a:endParaRPr lang="fr-FR"/>
        </a:p>
      </dgm:t>
    </dgm:pt>
    <dgm:pt modelId="{77F4F373-EE09-466B-9598-370953C42411}" type="sibTrans" cxnId="{E90E7FDE-6626-42A5-8CA4-4525DFC4A557}">
      <dgm:prSet/>
      <dgm:spPr/>
      <dgm:t>
        <a:bodyPr/>
        <a:lstStyle/>
        <a:p>
          <a:endParaRPr lang="fr-FR"/>
        </a:p>
      </dgm:t>
    </dgm:pt>
    <dgm:pt modelId="{B8BED8D7-8644-4027-9222-056C3CB327FE}">
      <dgm:prSet phldrT="[Texte]"/>
      <dgm:spPr/>
      <dgm:t>
        <a:bodyPr/>
        <a:lstStyle/>
        <a:p>
          <a:pPr algn="just" rtl="1"/>
          <a:endParaRPr lang="fr-FR" dirty="0"/>
        </a:p>
      </dgm:t>
    </dgm:pt>
    <dgm:pt modelId="{0E3E8351-278E-41BD-A01D-05040390CF30}" type="parTrans" cxnId="{E15EA863-F096-483D-A892-190F820628BD}">
      <dgm:prSet/>
      <dgm:spPr/>
      <dgm:t>
        <a:bodyPr/>
        <a:lstStyle/>
        <a:p>
          <a:endParaRPr lang="fr-FR"/>
        </a:p>
      </dgm:t>
    </dgm:pt>
    <dgm:pt modelId="{1C10FED0-F641-4E3F-AD05-F6C0352C0977}" type="sibTrans" cxnId="{E15EA863-F096-483D-A892-190F820628BD}">
      <dgm:prSet/>
      <dgm:spPr/>
      <dgm:t>
        <a:bodyPr/>
        <a:lstStyle/>
        <a:p>
          <a:endParaRPr lang="fr-FR"/>
        </a:p>
      </dgm:t>
    </dgm:pt>
    <dgm:pt modelId="{0EE36B80-B0E3-4DC3-B223-51F30CE48A5F}">
      <dgm:prSet phldrT="[Texte]"/>
      <dgm:spPr/>
      <dgm:t>
        <a:bodyPr/>
        <a:lstStyle/>
        <a:p>
          <a:r>
            <a:rPr lang="ar-TN" dirty="0" smtClean="0"/>
            <a:t>المرافقة </a:t>
          </a:r>
          <a:r>
            <a:rPr lang="ar-TN" dirty="0" err="1" smtClean="0"/>
            <a:t>البيداغوجية</a:t>
          </a:r>
          <a:r>
            <a:rPr lang="ar-TN" dirty="0" smtClean="0"/>
            <a:t> دروس الدعم</a:t>
          </a:r>
          <a:endParaRPr lang="fr-FR" dirty="0"/>
        </a:p>
      </dgm:t>
    </dgm:pt>
    <dgm:pt modelId="{62A2EC53-3A10-4330-8F73-51F159578000}" type="sibTrans" cxnId="{3EBE628C-60AA-439C-AF58-37747F531017}">
      <dgm:prSet/>
      <dgm:spPr/>
      <dgm:t>
        <a:bodyPr/>
        <a:lstStyle/>
        <a:p>
          <a:endParaRPr lang="fr-FR"/>
        </a:p>
      </dgm:t>
    </dgm:pt>
    <dgm:pt modelId="{DEE9C867-78E4-4996-A5E0-8B207D11CAA4}" type="parTrans" cxnId="{3EBE628C-60AA-439C-AF58-37747F531017}">
      <dgm:prSet/>
      <dgm:spPr/>
      <dgm:t>
        <a:bodyPr/>
        <a:lstStyle/>
        <a:p>
          <a:endParaRPr lang="fr-FR"/>
        </a:p>
      </dgm:t>
    </dgm:pt>
    <dgm:pt modelId="{6DEBF1F0-7CF7-4637-ADE6-D277E5A04B91}">
      <dgm:prSet/>
      <dgm:spPr/>
      <dgm:t>
        <a:bodyPr/>
        <a:lstStyle/>
        <a:p>
          <a:pPr algn="just" rtl="1"/>
          <a:r>
            <a:rPr lang="ar-TN" b="0" i="0" dirty="0" smtClean="0"/>
            <a:t>منتدى </a:t>
          </a:r>
          <a:r>
            <a:rPr lang="ar-TN" b="0" i="0" dirty="0" err="1" smtClean="0"/>
            <a:t>البكالوريا</a:t>
          </a:r>
          <a:r>
            <a:rPr lang="ar-TN" b="0" i="0" dirty="0" smtClean="0"/>
            <a:t> ببادرة من الاتحاد الوطني للمرأة التونسية </a:t>
          </a:r>
          <a:r>
            <a:rPr lang="ar-TN" b="0" i="0" dirty="0" err="1" smtClean="0"/>
            <a:t>بباردو</a:t>
          </a:r>
          <a:endParaRPr lang="ar-TN" b="0" i="0" dirty="0"/>
        </a:p>
      </dgm:t>
    </dgm:pt>
    <dgm:pt modelId="{4B485FCC-1235-4C19-9DB2-F576FF94D3B4}" type="parTrans" cxnId="{76D87BE1-15CA-44AB-82C7-65716485E5A9}">
      <dgm:prSet/>
      <dgm:spPr/>
      <dgm:t>
        <a:bodyPr/>
        <a:lstStyle/>
        <a:p>
          <a:endParaRPr lang="fr-FR"/>
        </a:p>
      </dgm:t>
    </dgm:pt>
    <dgm:pt modelId="{08DB4823-B482-4610-9780-C59494068DA1}" type="sibTrans" cxnId="{76D87BE1-15CA-44AB-82C7-65716485E5A9}">
      <dgm:prSet/>
      <dgm:spPr/>
      <dgm:t>
        <a:bodyPr/>
        <a:lstStyle/>
        <a:p>
          <a:endParaRPr lang="fr-FR"/>
        </a:p>
      </dgm:t>
    </dgm:pt>
    <dgm:pt modelId="{CC7DD67F-67B3-40D2-AB9A-D00CDA50D510}">
      <dgm:prSet/>
      <dgm:spPr/>
      <dgm:t>
        <a:bodyPr/>
        <a:lstStyle/>
        <a:p>
          <a:pPr algn="just" rtl="1"/>
          <a:r>
            <a:rPr lang="ar-TN" b="0" i="0" dirty="0" smtClean="0"/>
            <a:t>دروس دعم مجانية في العديد من المواد </a:t>
          </a:r>
          <a:r>
            <a:rPr lang="ar-TN" b="0" i="0" dirty="0" err="1" smtClean="0"/>
            <a:t>وفضاءات</a:t>
          </a:r>
          <a:r>
            <a:rPr lang="ar-TN" b="0" i="0" dirty="0" smtClean="0"/>
            <a:t> للمراجعة ..</a:t>
          </a:r>
          <a:endParaRPr lang="ar-TN" b="0" i="0" dirty="0"/>
        </a:p>
      </dgm:t>
    </dgm:pt>
    <dgm:pt modelId="{180D1368-E5C6-4483-9612-019B9EE8F134}" type="parTrans" cxnId="{BDFB6332-32E2-43A2-B525-D93E056D7570}">
      <dgm:prSet/>
      <dgm:spPr/>
      <dgm:t>
        <a:bodyPr/>
        <a:lstStyle/>
        <a:p>
          <a:endParaRPr lang="fr-FR"/>
        </a:p>
      </dgm:t>
    </dgm:pt>
    <dgm:pt modelId="{BFFE32EF-24E2-4587-86B1-5E3F42677C4D}" type="sibTrans" cxnId="{BDFB6332-32E2-43A2-B525-D93E056D7570}">
      <dgm:prSet/>
      <dgm:spPr/>
      <dgm:t>
        <a:bodyPr/>
        <a:lstStyle/>
        <a:p>
          <a:endParaRPr lang="fr-FR"/>
        </a:p>
      </dgm:t>
    </dgm:pt>
    <dgm:pt modelId="{C717DD98-5822-4F9B-990C-12F4659542C5}">
      <dgm:prSet phldrT="[Texte]"/>
      <dgm:spPr/>
      <dgm:t>
        <a:bodyPr/>
        <a:lstStyle/>
        <a:p>
          <a:pPr algn="just" rtl="1"/>
          <a:r>
            <a:rPr lang="ar-TN" dirty="0" smtClean="0"/>
            <a:t> </a:t>
          </a:r>
          <a:r>
            <a:rPr lang="ar-TN" b="0" i="0" dirty="0" smtClean="0"/>
            <a:t>ملتقى وطني للتعهد والدمج الأفضل لأطفال طيف التوحد </a:t>
          </a:r>
          <a:endParaRPr lang="fr-FR" dirty="0"/>
        </a:p>
      </dgm:t>
    </dgm:pt>
    <dgm:pt modelId="{78200CF6-3B53-4ECD-BBE2-AC1937886192}" type="parTrans" cxnId="{DB92AC23-02DF-47A7-B362-9503606E6F2A}">
      <dgm:prSet/>
      <dgm:spPr/>
    </dgm:pt>
    <dgm:pt modelId="{EB3FB21B-15B3-4FCA-9102-5E4333BF1FB0}" type="sibTrans" cxnId="{DB92AC23-02DF-47A7-B362-9503606E6F2A}">
      <dgm:prSet/>
      <dgm:spPr/>
    </dgm:pt>
    <dgm:pt modelId="{B219A026-F456-4BEA-9B42-9A4D54BBA6B4}">
      <dgm:prSet phldrT="[Texte]"/>
      <dgm:spPr/>
      <dgm:t>
        <a:bodyPr/>
        <a:lstStyle/>
        <a:p>
          <a:pPr algn="just" rtl="1"/>
          <a:r>
            <a:rPr lang="ar-TN" b="0" i="0" dirty="0" smtClean="0"/>
            <a:t>دور الأطفال في الحفاظ على نظافة المحيط </a:t>
          </a:r>
          <a:endParaRPr lang="fr-FR" dirty="0"/>
        </a:p>
      </dgm:t>
    </dgm:pt>
    <dgm:pt modelId="{1607F92F-40E4-4ADD-A64D-0CD5FAA30ADD}" type="parTrans" cxnId="{AEB1C6AC-F459-4F97-B06F-5EBA4D11C9B8}">
      <dgm:prSet/>
      <dgm:spPr/>
    </dgm:pt>
    <dgm:pt modelId="{4582B8C5-DA65-4B26-B076-DCC89127EEE9}" type="sibTrans" cxnId="{AEB1C6AC-F459-4F97-B06F-5EBA4D11C9B8}">
      <dgm:prSet/>
      <dgm:spPr/>
    </dgm:pt>
    <dgm:pt modelId="{B5001924-9CF7-40DB-8F66-BBCAAF5111E8}">
      <dgm:prSet phldrT="[Texte]"/>
      <dgm:spPr/>
      <dgm:t>
        <a:bodyPr/>
        <a:lstStyle/>
        <a:p>
          <a:pPr algn="just" rtl="1"/>
          <a:r>
            <a:rPr lang="ar-TN" b="0" i="0" dirty="0" smtClean="0"/>
            <a:t>تظاهرة ثقافية تحت شعار : طفل يقرأ.. طفل يفكّر.</a:t>
          </a:r>
          <a:endParaRPr lang="fr-FR" dirty="0"/>
        </a:p>
      </dgm:t>
    </dgm:pt>
    <dgm:pt modelId="{F83D4C22-CD5D-42B3-9F1A-57E7E64FFF65}" type="parTrans" cxnId="{48239504-0E4F-4BBA-A52D-4E4DD332AA97}">
      <dgm:prSet/>
      <dgm:spPr/>
    </dgm:pt>
    <dgm:pt modelId="{B557A8B0-4B83-4D26-8AA3-18E50DD376FE}" type="sibTrans" cxnId="{48239504-0E4F-4BBA-A52D-4E4DD332AA97}">
      <dgm:prSet/>
      <dgm:spPr/>
    </dgm:pt>
    <dgm:pt modelId="{EED92C66-AF0F-4BBB-8113-D2C83622EC16}">
      <dgm:prSet/>
      <dgm:spPr/>
      <dgm:t>
        <a:bodyPr/>
        <a:lstStyle/>
        <a:p>
          <a:pPr algn="just" rtl="1"/>
          <a:r>
            <a:rPr lang="ar-TN" b="0" i="0" dirty="0" err="1" smtClean="0"/>
            <a:t>اكتوبر</a:t>
          </a:r>
          <a:r>
            <a:rPr lang="ar-TN" b="0" i="0" dirty="0" smtClean="0"/>
            <a:t> 2022: قافلة صحية تضامنية متعددة الاختصاصات لفائدة جهة صدين من ولاية </a:t>
          </a:r>
          <a:r>
            <a:rPr lang="ar-TN" b="0" i="0" dirty="0" err="1" smtClean="0"/>
            <a:t>سليانة</a:t>
          </a:r>
          <a:r>
            <a:rPr lang="ar-TN" b="0" i="0" dirty="0" smtClean="0"/>
            <a:t>.</a:t>
          </a:r>
          <a:endParaRPr lang="ar-TN" dirty="0"/>
        </a:p>
      </dgm:t>
    </dgm:pt>
    <dgm:pt modelId="{E5A8CFE9-7189-4065-8560-7E820F81C72D}" type="parTrans" cxnId="{1CE4CDAE-9918-46EB-86A9-4556B776AE3B}">
      <dgm:prSet/>
      <dgm:spPr/>
      <dgm:t>
        <a:bodyPr/>
        <a:lstStyle/>
        <a:p>
          <a:endParaRPr lang="fr-FR"/>
        </a:p>
      </dgm:t>
    </dgm:pt>
    <dgm:pt modelId="{CA8663E8-13FB-4DE1-8909-9CC8143EF2E7}" type="sibTrans" cxnId="{1CE4CDAE-9918-46EB-86A9-4556B776AE3B}">
      <dgm:prSet/>
      <dgm:spPr/>
      <dgm:t>
        <a:bodyPr/>
        <a:lstStyle/>
        <a:p>
          <a:endParaRPr lang="fr-FR"/>
        </a:p>
      </dgm:t>
    </dgm:pt>
    <dgm:pt modelId="{B0C7D6DA-285F-467E-8240-4254119ABE6F}" type="pres">
      <dgm:prSet presAssocID="{FEA52996-7575-4FF2-81AE-7B1DB8330D28}" presName="Name0" presStyleCnt="0">
        <dgm:presLayoutVars>
          <dgm:dir/>
          <dgm:animLvl val="lvl"/>
          <dgm:resizeHandles val="exact"/>
        </dgm:presLayoutVars>
      </dgm:prSet>
      <dgm:spPr/>
      <dgm:t>
        <a:bodyPr/>
        <a:lstStyle/>
        <a:p>
          <a:endParaRPr lang="fr-FR"/>
        </a:p>
      </dgm:t>
    </dgm:pt>
    <dgm:pt modelId="{37E97D93-516A-4C8C-B5B3-4286D4445481}" type="pres">
      <dgm:prSet presAssocID="{1D4A6BE6-13A5-4237-87D1-BCE285CE0B66}" presName="linNode" presStyleCnt="0"/>
      <dgm:spPr/>
    </dgm:pt>
    <dgm:pt modelId="{94A58DA5-1297-4B05-B998-5CB5AC5FEBC3}" type="pres">
      <dgm:prSet presAssocID="{1D4A6BE6-13A5-4237-87D1-BCE285CE0B66}" presName="parentText" presStyleLbl="node1" presStyleIdx="0" presStyleCnt="3">
        <dgm:presLayoutVars>
          <dgm:chMax val="1"/>
          <dgm:bulletEnabled val="1"/>
        </dgm:presLayoutVars>
      </dgm:prSet>
      <dgm:spPr/>
      <dgm:t>
        <a:bodyPr/>
        <a:lstStyle/>
        <a:p>
          <a:endParaRPr lang="fr-FR"/>
        </a:p>
      </dgm:t>
    </dgm:pt>
    <dgm:pt modelId="{3A5A031E-38DB-4B33-B741-DA0AF732910A}" type="pres">
      <dgm:prSet presAssocID="{1D4A6BE6-13A5-4237-87D1-BCE285CE0B66}" presName="descendantText" presStyleLbl="alignAccFollowNode1" presStyleIdx="0" presStyleCnt="3">
        <dgm:presLayoutVars>
          <dgm:bulletEnabled val="1"/>
        </dgm:presLayoutVars>
      </dgm:prSet>
      <dgm:spPr/>
      <dgm:t>
        <a:bodyPr/>
        <a:lstStyle/>
        <a:p>
          <a:endParaRPr lang="fr-FR"/>
        </a:p>
      </dgm:t>
    </dgm:pt>
    <dgm:pt modelId="{AEB2E018-12DF-4771-B30C-3D615A65ED42}" type="pres">
      <dgm:prSet presAssocID="{18EC88F3-078B-4699-BEEE-8532A2F9DC51}" presName="sp" presStyleCnt="0"/>
      <dgm:spPr/>
    </dgm:pt>
    <dgm:pt modelId="{313EA64A-9E94-4C5A-94E0-5BBD0AAB8D20}" type="pres">
      <dgm:prSet presAssocID="{0EE36B80-B0E3-4DC3-B223-51F30CE48A5F}" presName="linNode" presStyleCnt="0"/>
      <dgm:spPr/>
    </dgm:pt>
    <dgm:pt modelId="{AA1BB645-797E-463E-9148-640DBDB45E0E}" type="pres">
      <dgm:prSet presAssocID="{0EE36B80-B0E3-4DC3-B223-51F30CE48A5F}" presName="parentText" presStyleLbl="node1" presStyleIdx="1" presStyleCnt="3">
        <dgm:presLayoutVars>
          <dgm:chMax val="1"/>
          <dgm:bulletEnabled val="1"/>
        </dgm:presLayoutVars>
      </dgm:prSet>
      <dgm:spPr/>
      <dgm:t>
        <a:bodyPr/>
        <a:lstStyle/>
        <a:p>
          <a:endParaRPr lang="fr-FR"/>
        </a:p>
      </dgm:t>
    </dgm:pt>
    <dgm:pt modelId="{B6267533-0525-468B-9065-D8B561E35E5C}" type="pres">
      <dgm:prSet presAssocID="{0EE36B80-B0E3-4DC3-B223-51F30CE48A5F}" presName="descendantText" presStyleLbl="alignAccFollowNode1" presStyleIdx="1" presStyleCnt="3" custLinFactNeighborX="308" custLinFactNeighborY="546">
        <dgm:presLayoutVars>
          <dgm:bulletEnabled val="1"/>
        </dgm:presLayoutVars>
      </dgm:prSet>
      <dgm:spPr/>
      <dgm:t>
        <a:bodyPr/>
        <a:lstStyle/>
        <a:p>
          <a:endParaRPr lang="fr-FR"/>
        </a:p>
      </dgm:t>
    </dgm:pt>
    <dgm:pt modelId="{59DCE86D-FEF2-4BA7-B79D-6A4A7ADE6142}" type="pres">
      <dgm:prSet presAssocID="{62A2EC53-3A10-4330-8F73-51F159578000}" presName="sp" presStyleCnt="0"/>
      <dgm:spPr/>
    </dgm:pt>
    <dgm:pt modelId="{D38AE60B-FB6D-4F6D-9935-FA247B20E5BE}" type="pres">
      <dgm:prSet presAssocID="{6EC49802-B1A5-4AF5-AE74-69486B80CD66}" presName="linNode" presStyleCnt="0"/>
      <dgm:spPr/>
    </dgm:pt>
    <dgm:pt modelId="{B29331E4-3FE8-4A66-8CE9-AAE899FF08F4}" type="pres">
      <dgm:prSet presAssocID="{6EC49802-B1A5-4AF5-AE74-69486B80CD66}" presName="parentText" presStyleLbl="node1" presStyleIdx="2" presStyleCnt="3">
        <dgm:presLayoutVars>
          <dgm:chMax val="1"/>
          <dgm:bulletEnabled val="1"/>
        </dgm:presLayoutVars>
      </dgm:prSet>
      <dgm:spPr/>
      <dgm:t>
        <a:bodyPr/>
        <a:lstStyle/>
        <a:p>
          <a:endParaRPr lang="fr-FR"/>
        </a:p>
      </dgm:t>
    </dgm:pt>
    <dgm:pt modelId="{E2AACC16-011B-4D32-80BC-61C27ABEA7E5}" type="pres">
      <dgm:prSet presAssocID="{6EC49802-B1A5-4AF5-AE74-69486B80CD66}" presName="descendantText" presStyleLbl="alignAccFollowNode1" presStyleIdx="2" presStyleCnt="3" custLinFactNeighborX="-2103" custLinFactNeighborY="-2136">
        <dgm:presLayoutVars>
          <dgm:bulletEnabled val="1"/>
        </dgm:presLayoutVars>
      </dgm:prSet>
      <dgm:spPr/>
      <dgm:t>
        <a:bodyPr/>
        <a:lstStyle/>
        <a:p>
          <a:endParaRPr lang="fr-FR"/>
        </a:p>
      </dgm:t>
    </dgm:pt>
  </dgm:ptLst>
  <dgm:cxnLst>
    <dgm:cxn modelId="{48239504-0E4F-4BBA-A52D-4E4DD332AA97}" srcId="{1D4A6BE6-13A5-4237-87D1-BCE285CE0B66}" destId="{B5001924-9CF7-40DB-8F66-BBCAAF5111E8}" srcOrd="3" destOrd="0" parTransId="{F83D4C22-CD5D-42B3-9F1A-57E7E64FFF65}" sibTransId="{B557A8B0-4B83-4D26-8AA3-18E50DD376FE}"/>
    <dgm:cxn modelId="{071B53CA-AA4B-43F2-AFEB-E0AC61C93FB5}" type="presOf" srcId="{C717DD98-5822-4F9B-990C-12F4659542C5}" destId="{3A5A031E-38DB-4B33-B741-DA0AF732910A}" srcOrd="0" destOrd="1" presId="urn:microsoft.com/office/officeart/2005/8/layout/vList5"/>
    <dgm:cxn modelId="{EF539371-F05D-4629-819B-787023396B73}" type="presOf" srcId="{B219A026-F456-4BEA-9B42-9A4D54BBA6B4}" destId="{3A5A031E-38DB-4B33-B741-DA0AF732910A}" srcOrd="0" destOrd="2" presId="urn:microsoft.com/office/officeart/2005/8/layout/vList5"/>
    <dgm:cxn modelId="{46369D3B-C36B-4A13-901C-F35365C2730C}" type="presOf" srcId="{E3728734-FA77-4B8B-9621-E9D7AFE66F4D}" destId="{3A5A031E-38DB-4B33-B741-DA0AF732910A}" srcOrd="0" destOrd="0" presId="urn:microsoft.com/office/officeart/2005/8/layout/vList5"/>
    <dgm:cxn modelId="{FF66F20E-9C03-4E46-81F9-0C5502B629B9}" type="presOf" srcId="{1D4A6BE6-13A5-4237-87D1-BCE285CE0B66}" destId="{94A58DA5-1297-4B05-B998-5CB5AC5FEBC3}" srcOrd="0" destOrd="0" presId="urn:microsoft.com/office/officeart/2005/8/layout/vList5"/>
    <dgm:cxn modelId="{112FD881-FB78-48C0-ADB8-2435AAB98776}" type="presOf" srcId="{6DEBF1F0-7CF7-4637-ADE6-D277E5A04B91}" destId="{B6267533-0525-468B-9065-D8B561E35E5C}" srcOrd="0" destOrd="1" presId="urn:microsoft.com/office/officeart/2005/8/layout/vList5"/>
    <dgm:cxn modelId="{D5888DCA-7D6D-4CFF-8F32-D0D7161C66CD}" type="presOf" srcId="{B8BED8D7-8644-4027-9222-056C3CB327FE}" destId="{E2AACC16-011B-4D32-80BC-61C27ABEA7E5}" srcOrd="0" destOrd="0" presId="urn:microsoft.com/office/officeart/2005/8/layout/vList5"/>
    <dgm:cxn modelId="{E90E7FDE-6626-42A5-8CA4-4525DFC4A557}" srcId="{FEA52996-7575-4FF2-81AE-7B1DB8330D28}" destId="{6EC49802-B1A5-4AF5-AE74-69486B80CD66}" srcOrd="2" destOrd="0" parTransId="{172D4F49-E1E7-475D-A6A9-1A73DCF60515}" sibTransId="{77F4F373-EE09-466B-9598-370953C42411}"/>
    <dgm:cxn modelId="{28AB58D3-61CE-4368-A551-31DCD874ABA5}" type="presOf" srcId="{FD084D78-9FDC-4B62-BFBE-D73AB663B163}" destId="{B6267533-0525-468B-9065-D8B561E35E5C}" srcOrd="0" destOrd="0" presId="urn:microsoft.com/office/officeart/2005/8/layout/vList5"/>
    <dgm:cxn modelId="{FD2BBDDD-45FE-4893-A69A-DB2043502B65}" srcId="{1D4A6BE6-13A5-4237-87D1-BCE285CE0B66}" destId="{E3728734-FA77-4B8B-9621-E9D7AFE66F4D}" srcOrd="0" destOrd="0" parTransId="{85A18479-16A4-4636-8317-36C0800D1721}" sibTransId="{90E85167-153E-457C-BB4F-07FAA0EE182D}"/>
    <dgm:cxn modelId="{55CAED3D-2FDC-48FE-85A9-5D6733A47576}" type="presOf" srcId="{0EE36B80-B0E3-4DC3-B223-51F30CE48A5F}" destId="{AA1BB645-797E-463E-9148-640DBDB45E0E}" srcOrd="0" destOrd="0" presId="urn:microsoft.com/office/officeart/2005/8/layout/vList5"/>
    <dgm:cxn modelId="{E15EA863-F096-483D-A892-190F820628BD}" srcId="{6EC49802-B1A5-4AF5-AE74-69486B80CD66}" destId="{B8BED8D7-8644-4027-9222-056C3CB327FE}" srcOrd="0" destOrd="0" parTransId="{0E3E8351-278E-41BD-A01D-05040390CF30}" sibTransId="{1C10FED0-F641-4E3F-AD05-F6C0352C0977}"/>
    <dgm:cxn modelId="{804479EC-C516-4B6D-843F-BF34F1F08733}" type="presOf" srcId="{EED92C66-AF0F-4BBB-8113-D2C83622EC16}" destId="{E2AACC16-011B-4D32-80BC-61C27ABEA7E5}" srcOrd="0" destOrd="1" presId="urn:microsoft.com/office/officeart/2005/8/layout/vList5"/>
    <dgm:cxn modelId="{B7AED7E5-18E5-4A2F-9829-70CB385E0400}" srcId="{FEA52996-7575-4FF2-81AE-7B1DB8330D28}" destId="{1D4A6BE6-13A5-4237-87D1-BCE285CE0B66}" srcOrd="0" destOrd="0" parTransId="{F46D942F-D20D-47F5-9187-34B1E1D56DE2}" sibTransId="{18EC88F3-078B-4699-BEEE-8532A2F9DC51}"/>
    <dgm:cxn modelId="{1CE4CDAE-9918-46EB-86A9-4556B776AE3B}" srcId="{6EC49802-B1A5-4AF5-AE74-69486B80CD66}" destId="{EED92C66-AF0F-4BBB-8113-D2C83622EC16}" srcOrd="1" destOrd="0" parTransId="{E5A8CFE9-7189-4065-8560-7E820F81C72D}" sibTransId="{CA8663E8-13FB-4DE1-8909-9CC8143EF2E7}"/>
    <dgm:cxn modelId="{DBAC081F-568F-4BEC-8BCA-409460E5BF20}" type="presOf" srcId="{B5001924-9CF7-40DB-8F66-BBCAAF5111E8}" destId="{3A5A031E-38DB-4B33-B741-DA0AF732910A}" srcOrd="0" destOrd="3" presId="urn:microsoft.com/office/officeart/2005/8/layout/vList5"/>
    <dgm:cxn modelId="{76D87BE1-15CA-44AB-82C7-65716485E5A9}" srcId="{0EE36B80-B0E3-4DC3-B223-51F30CE48A5F}" destId="{6DEBF1F0-7CF7-4637-ADE6-D277E5A04B91}" srcOrd="1" destOrd="0" parTransId="{4B485FCC-1235-4C19-9DB2-F576FF94D3B4}" sibTransId="{08DB4823-B482-4610-9780-C59494068DA1}"/>
    <dgm:cxn modelId="{DB92AC23-02DF-47A7-B362-9503606E6F2A}" srcId="{1D4A6BE6-13A5-4237-87D1-BCE285CE0B66}" destId="{C717DD98-5822-4F9B-990C-12F4659542C5}" srcOrd="1" destOrd="0" parTransId="{78200CF6-3B53-4ECD-BBE2-AC1937886192}" sibTransId="{EB3FB21B-15B3-4FCA-9102-5E4333BF1FB0}"/>
    <dgm:cxn modelId="{A716CA87-D922-46F7-BF39-C114835C9D92}" type="presOf" srcId="{CC7DD67F-67B3-40D2-AB9A-D00CDA50D510}" destId="{B6267533-0525-468B-9065-D8B561E35E5C}" srcOrd="0" destOrd="2" presId="urn:microsoft.com/office/officeart/2005/8/layout/vList5"/>
    <dgm:cxn modelId="{BDFB6332-32E2-43A2-B525-D93E056D7570}" srcId="{0EE36B80-B0E3-4DC3-B223-51F30CE48A5F}" destId="{CC7DD67F-67B3-40D2-AB9A-D00CDA50D510}" srcOrd="2" destOrd="0" parTransId="{180D1368-E5C6-4483-9612-019B9EE8F134}" sibTransId="{BFFE32EF-24E2-4587-86B1-5E3F42677C4D}"/>
    <dgm:cxn modelId="{18CAFF8E-B473-46D9-83C0-4085EE7C1341}" type="presOf" srcId="{6EC49802-B1A5-4AF5-AE74-69486B80CD66}" destId="{B29331E4-3FE8-4A66-8CE9-AAE899FF08F4}" srcOrd="0" destOrd="0" presId="urn:microsoft.com/office/officeart/2005/8/layout/vList5"/>
    <dgm:cxn modelId="{14A219F1-EB75-4C9D-840C-0F599777B95E}" srcId="{0EE36B80-B0E3-4DC3-B223-51F30CE48A5F}" destId="{FD084D78-9FDC-4B62-BFBE-D73AB663B163}" srcOrd="0" destOrd="0" parTransId="{2FB08DFC-426B-462C-876F-C6FB44889E89}" sibTransId="{8608F05B-51AB-4CD1-A864-A86A134D3534}"/>
    <dgm:cxn modelId="{3EBE628C-60AA-439C-AF58-37747F531017}" srcId="{FEA52996-7575-4FF2-81AE-7B1DB8330D28}" destId="{0EE36B80-B0E3-4DC3-B223-51F30CE48A5F}" srcOrd="1" destOrd="0" parTransId="{DEE9C867-78E4-4996-A5E0-8B207D11CAA4}" sibTransId="{62A2EC53-3A10-4330-8F73-51F159578000}"/>
    <dgm:cxn modelId="{AEB1C6AC-F459-4F97-B06F-5EBA4D11C9B8}" srcId="{1D4A6BE6-13A5-4237-87D1-BCE285CE0B66}" destId="{B219A026-F456-4BEA-9B42-9A4D54BBA6B4}" srcOrd="2" destOrd="0" parTransId="{1607F92F-40E4-4ADD-A64D-0CD5FAA30ADD}" sibTransId="{4582B8C5-DA65-4B26-B076-DCC89127EEE9}"/>
    <dgm:cxn modelId="{E5584496-ECF9-4534-AE79-5D43C2AD576D}" type="presOf" srcId="{FEA52996-7575-4FF2-81AE-7B1DB8330D28}" destId="{B0C7D6DA-285F-467E-8240-4254119ABE6F}" srcOrd="0" destOrd="0" presId="urn:microsoft.com/office/officeart/2005/8/layout/vList5"/>
    <dgm:cxn modelId="{99A2839D-1E56-4B26-96F8-E70DF269F846}" type="presParOf" srcId="{B0C7D6DA-285F-467E-8240-4254119ABE6F}" destId="{37E97D93-516A-4C8C-B5B3-4286D4445481}" srcOrd="0" destOrd="0" presId="urn:microsoft.com/office/officeart/2005/8/layout/vList5"/>
    <dgm:cxn modelId="{38072650-3970-451E-B3FE-E0A5C58656D2}" type="presParOf" srcId="{37E97D93-516A-4C8C-B5B3-4286D4445481}" destId="{94A58DA5-1297-4B05-B998-5CB5AC5FEBC3}" srcOrd="0" destOrd="0" presId="urn:microsoft.com/office/officeart/2005/8/layout/vList5"/>
    <dgm:cxn modelId="{0C177F35-395F-4796-997A-4140B97BF2A5}" type="presParOf" srcId="{37E97D93-516A-4C8C-B5B3-4286D4445481}" destId="{3A5A031E-38DB-4B33-B741-DA0AF732910A}" srcOrd="1" destOrd="0" presId="urn:microsoft.com/office/officeart/2005/8/layout/vList5"/>
    <dgm:cxn modelId="{132BAEBF-4D39-4B19-935A-69A0873A917A}" type="presParOf" srcId="{B0C7D6DA-285F-467E-8240-4254119ABE6F}" destId="{AEB2E018-12DF-4771-B30C-3D615A65ED42}" srcOrd="1" destOrd="0" presId="urn:microsoft.com/office/officeart/2005/8/layout/vList5"/>
    <dgm:cxn modelId="{003B23D2-0C17-485C-B50C-A1F55B4314F0}" type="presParOf" srcId="{B0C7D6DA-285F-467E-8240-4254119ABE6F}" destId="{313EA64A-9E94-4C5A-94E0-5BBD0AAB8D20}" srcOrd="2" destOrd="0" presId="urn:microsoft.com/office/officeart/2005/8/layout/vList5"/>
    <dgm:cxn modelId="{7A4F0F93-B78A-4DD9-91C8-A87DAFE086CB}" type="presParOf" srcId="{313EA64A-9E94-4C5A-94E0-5BBD0AAB8D20}" destId="{AA1BB645-797E-463E-9148-640DBDB45E0E}" srcOrd="0" destOrd="0" presId="urn:microsoft.com/office/officeart/2005/8/layout/vList5"/>
    <dgm:cxn modelId="{33D0ED48-697F-4BFD-8FE1-EE712EA03002}" type="presParOf" srcId="{313EA64A-9E94-4C5A-94E0-5BBD0AAB8D20}" destId="{B6267533-0525-468B-9065-D8B561E35E5C}" srcOrd="1" destOrd="0" presId="urn:microsoft.com/office/officeart/2005/8/layout/vList5"/>
    <dgm:cxn modelId="{32CC978D-3C71-44C8-84DA-9FCDEC590A49}" type="presParOf" srcId="{B0C7D6DA-285F-467E-8240-4254119ABE6F}" destId="{59DCE86D-FEF2-4BA7-B79D-6A4A7ADE6142}" srcOrd="3" destOrd="0" presId="urn:microsoft.com/office/officeart/2005/8/layout/vList5"/>
    <dgm:cxn modelId="{70C1A7C8-29A5-4ED6-937D-88547BB3E11E}" type="presParOf" srcId="{B0C7D6DA-285F-467E-8240-4254119ABE6F}" destId="{D38AE60B-FB6D-4F6D-9935-FA247B20E5BE}" srcOrd="4" destOrd="0" presId="urn:microsoft.com/office/officeart/2005/8/layout/vList5"/>
    <dgm:cxn modelId="{4D16B721-A243-496A-BC22-67150612AA86}" type="presParOf" srcId="{D38AE60B-FB6D-4F6D-9935-FA247B20E5BE}" destId="{B29331E4-3FE8-4A66-8CE9-AAE899FF08F4}" srcOrd="0" destOrd="0" presId="urn:microsoft.com/office/officeart/2005/8/layout/vList5"/>
    <dgm:cxn modelId="{C8FC9B7D-C54D-49B3-896F-464BD9C1DE69}" type="presParOf" srcId="{D38AE60B-FB6D-4F6D-9935-FA247B20E5BE}" destId="{E2AACC16-011B-4D32-80BC-61C27ABEA7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ED2799F-CC5C-4206-AB51-2A2746F194B0}" type="doc">
      <dgm:prSet loTypeId="urn:microsoft.com/office/officeart/2005/8/layout/default#4" loCatId="list" qsTypeId="urn:microsoft.com/office/officeart/2005/8/quickstyle/simple1" qsCatId="simple" csTypeId="urn:microsoft.com/office/officeart/2005/8/colors/colorful3" csCatId="colorful" phldr="1"/>
      <dgm:spPr/>
      <dgm:t>
        <a:bodyPr/>
        <a:lstStyle/>
        <a:p>
          <a:endParaRPr lang="fr-FR"/>
        </a:p>
      </dgm:t>
    </dgm:pt>
    <dgm:pt modelId="{39FDEA88-29E9-4D0A-AB65-77F6DF9CF4D1}">
      <dgm:prSet phldrT="[Texte]"/>
      <dgm:spPr/>
      <dgm:t>
        <a:bodyPr/>
        <a:lstStyle/>
        <a:p>
          <a:pPr algn="just" rtl="1"/>
          <a:r>
            <a:rPr lang="ar-TN" dirty="0" smtClean="0">
              <a:solidFill>
                <a:schemeClr val="tx1"/>
              </a:solidFill>
            </a:rPr>
            <a:t>المشاركة في حملات النظافة : سواء التي تمت بصفة تلقائية من قبل شباب مراكز التكوين المهني التابعة للاتحاد  على غرار </a:t>
          </a:r>
          <a:r>
            <a:rPr lang="ar-TN" dirty="0" err="1" smtClean="0">
              <a:solidFill>
                <a:schemeClr val="tx1"/>
              </a:solidFill>
            </a:rPr>
            <a:t>اريانة</a:t>
          </a:r>
          <a:r>
            <a:rPr lang="ar-TN" dirty="0" smtClean="0">
              <a:solidFill>
                <a:schemeClr val="tx1"/>
              </a:solidFill>
            </a:rPr>
            <a:t>-المرسى  أو تلك التي تمت بالتنسيق مع البلديات على غرار </a:t>
          </a:r>
          <a:r>
            <a:rPr lang="ar-TN" dirty="0" err="1" smtClean="0">
              <a:solidFill>
                <a:schemeClr val="tx1"/>
              </a:solidFill>
            </a:rPr>
            <a:t>النيابات</a:t>
          </a:r>
          <a:r>
            <a:rPr lang="ar-TN" dirty="0" smtClean="0">
              <a:solidFill>
                <a:schemeClr val="tx1"/>
              </a:solidFill>
            </a:rPr>
            <a:t> </a:t>
          </a:r>
          <a:r>
            <a:rPr lang="ar-TN" dirty="0" err="1" smtClean="0">
              <a:solidFill>
                <a:schemeClr val="tx1"/>
              </a:solidFill>
            </a:rPr>
            <a:t>الجهوية</a:t>
          </a:r>
          <a:r>
            <a:rPr lang="ar-TN" dirty="0" smtClean="0">
              <a:solidFill>
                <a:schemeClr val="tx1"/>
              </a:solidFill>
            </a:rPr>
            <a:t> المرسى </a:t>
          </a:r>
          <a:r>
            <a:rPr lang="ar-TN" dirty="0" err="1" smtClean="0">
              <a:solidFill>
                <a:schemeClr val="tx1"/>
              </a:solidFill>
            </a:rPr>
            <a:t>وقابس</a:t>
          </a:r>
          <a:r>
            <a:rPr lang="ar-TN" dirty="0" smtClean="0">
              <a:solidFill>
                <a:schemeClr val="tx1"/>
              </a:solidFill>
            </a:rPr>
            <a:t>.</a:t>
          </a:r>
          <a:endParaRPr lang="fr-FR" dirty="0">
            <a:solidFill>
              <a:schemeClr val="tx1"/>
            </a:solidFill>
          </a:endParaRPr>
        </a:p>
      </dgm:t>
    </dgm:pt>
    <dgm:pt modelId="{B715AC93-A021-4E01-A87A-691DB3EC67F6}" type="parTrans" cxnId="{24115EA9-6773-4B61-A563-50E270E0FD68}">
      <dgm:prSet/>
      <dgm:spPr/>
      <dgm:t>
        <a:bodyPr/>
        <a:lstStyle/>
        <a:p>
          <a:endParaRPr lang="fr-FR"/>
        </a:p>
      </dgm:t>
    </dgm:pt>
    <dgm:pt modelId="{00317D98-2275-4FEF-8EF0-24F63D9BFA12}" type="sibTrans" cxnId="{24115EA9-6773-4B61-A563-50E270E0FD68}">
      <dgm:prSet/>
      <dgm:spPr/>
      <dgm:t>
        <a:bodyPr/>
        <a:lstStyle/>
        <a:p>
          <a:endParaRPr lang="fr-FR"/>
        </a:p>
      </dgm:t>
    </dgm:pt>
    <dgm:pt modelId="{3B9AF1AD-9AA8-4A08-87B5-C7C639AFAE35}">
      <dgm:prSet/>
      <dgm:spPr/>
      <dgm:t>
        <a:bodyPr/>
        <a:lstStyle/>
        <a:p>
          <a:r>
            <a:rPr lang="ar-TN" dirty="0" smtClean="0">
              <a:solidFill>
                <a:schemeClr val="tx1"/>
              </a:solidFill>
            </a:rPr>
            <a:t>تنظيم ندوات وحلقات نقاش حول البيئة (في الإدارة المركزية وبعض </a:t>
          </a:r>
          <a:r>
            <a:rPr lang="ar-TN" dirty="0" err="1" smtClean="0">
              <a:solidFill>
                <a:schemeClr val="tx1"/>
              </a:solidFill>
            </a:rPr>
            <a:t>النيابات</a:t>
          </a:r>
          <a:r>
            <a:rPr lang="ar-TN" dirty="0" smtClean="0">
              <a:solidFill>
                <a:schemeClr val="tx1"/>
              </a:solidFill>
            </a:rPr>
            <a:t> على غرار سوسة </a:t>
          </a:r>
          <a:r>
            <a:rPr lang="ar-TN" dirty="0" err="1" smtClean="0">
              <a:solidFill>
                <a:schemeClr val="tx1"/>
              </a:solidFill>
            </a:rPr>
            <a:t>واريانة</a:t>
          </a:r>
          <a:r>
            <a:rPr lang="ar-TN" dirty="0" smtClean="0">
              <a:solidFill>
                <a:schemeClr val="tx1"/>
              </a:solidFill>
            </a:rPr>
            <a:t> ونابل ) والتي استهدفت حوالي 1800 من الشباب (تلاميذ،طلبة،</a:t>
          </a:r>
          <a:r>
            <a:rPr lang="ar-TN" dirty="0" err="1" smtClean="0">
              <a:solidFill>
                <a:schemeClr val="tx1"/>
              </a:solidFill>
            </a:rPr>
            <a:t>متكونات</a:t>
          </a:r>
          <a:r>
            <a:rPr lang="ar-TN" dirty="0" smtClean="0">
              <a:solidFill>
                <a:schemeClr val="tx1"/>
              </a:solidFill>
            </a:rPr>
            <a:t> من مراكز التكوين المهني </a:t>
          </a:r>
          <a:r>
            <a:rPr lang="ar-TN" dirty="0" smtClean="0"/>
            <a:t>.</a:t>
          </a:r>
          <a:endParaRPr lang="fr-FR" dirty="0"/>
        </a:p>
      </dgm:t>
    </dgm:pt>
    <dgm:pt modelId="{50923B62-BECF-452F-BB15-41FA9A765266}" type="parTrans" cxnId="{EF4EB182-989E-4F2D-9D0D-66D05A5DCEE4}">
      <dgm:prSet/>
      <dgm:spPr/>
      <dgm:t>
        <a:bodyPr/>
        <a:lstStyle/>
        <a:p>
          <a:endParaRPr lang="fr-FR"/>
        </a:p>
      </dgm:t>
    </dgm:pt>
    <dgm:pt modelId="{4C4362DC-DC67-4EBB-84AC-A9EF101EDF36}" type="sibTrans" cxnId="{EF4EB182-989E-4F2D-9D0D-66D05A5DCEE4}">
      <dgm:prSet/>
      <dgm:spPr/>
      <dgm:t>
        <a:bodyPr/>
        <a:lstStyle/>
        <a:p>
          <a:endParaRPr lang="fr-FR"/>
        </a:p>
      </dgm:t>
    </dgm:pt>
    <dgm:pt modelId="{D2F48852-3A1B-4303-A0BA-46F81FDED9B6}">
      <dgm:prSet/>
      <dgm:spPr/>
      <dgm:t>
        <a:bodyPr/>
        <a:lstStyle/>
        <a:p>
          <a:pPr algn="just" rtl="1"/>
          <a:r>
            <a:rPr lang="ar-TN" dirty="0" smtClean="0">
              <a:solidFill>
                <a:schemeClr val="tx1"/>
              </a:solidFill>
            </a:rPr>
            <a:t>الاحتفال بعيد الشجرة مثلما جرت العادة بغرس شجرة  في مدرسة على غرار</a:t>
          </a:r>
          <a:r>
            <a:rPr lang="fr-FR" dirty="0" smtClean="0">
              <a:solidFill>
                <a:schemeClr val="tx1"/>
              </a:solidFill>
            </a:rPr>
            <a:t> </a:t>
          </a:r>
          <a:r>
            <a:rPr lang="ar-TN" dirty="0" smtClean="0">
              <a:solidFill>
                <a:schemeClr val="tx1"/>
              </a:solidFill>
            </a:rPr>
            <a:t>نيابة سوسة أو حديقة عمومية أو في المركز </a:t>
          </a:r>
          <a:r>
            <a:rPr lang="ar-TN" dirty="0" err="1" smtClean="0">
              <a:solidFill>
                <a:schemeClr val="tx1"/>
              </a:solidFill>
            </a:rPr>
            <a:t>الفلاحي</a:t>
          </a:r>
          <a:r>
            <a:rPr lang="ar-TN" dirty="0" smtClean="0">
              <a:solidFill>
                <a:schemeClr val="tx1"/>
              </a:solidFill>
            </a:rPr>
            <a:t> العصري </a:t>
          </a:r>
          <a:r>
            <a:rPr lang="ar-TN" dirty="0" err="1" smtClean="0">
              <a:solidFill>
                <a:schemeClr val="tx1"/>
              </a:solidFill>
            </a:rPr>
            <a:t>بشبدة</a:t>
          </a:r>
          <a:r>
            <a:rPr lang="ar-TN" dirty="0" smtClean="0">
              <a:solidFill>
                <a:schemeClr val="tx1"/>
              </a:solidFill>
            </a:rPr>
            <a:t> التابع للاتحاد إذ تم غرس 1000 شجرة. </a:t>
          </a:r>
          <a:endParaRPr lang="fr-FR" dirty="0">
            <a:solidFill>
              <a:schemeClr val="tx1"/>
            </a:solidFill>
          </a:endParaRPr>
        </a:p>
      </dgm:t>
    </dgm:pt>
    <dgm:pt modelId="{8E2D7980-0EE5-401E-B097-E94DB442AED4}" type="parTrans" cxnId="{F922FD4D-AEF9-4AFF-8F11-531B425D05AE}">
      <dgm:prSet/>
      <dgm:spPr/>
      <dgm:t>
        <a:bodyPr/>
        <a:lstStyle/>
        <a:p>
          <a:endParaRPr lang="fr-FR"/>
        </a:p>
      </dgm:t>
    </dgm:pt>
    <dgm:pt modelId="{09A42196-131F-413B-8D6E-A5646B43EB1B}" type="sibTrans" cxnId="{F922FD4D-AEF9-4AFF-8F11-531B425D05AE}">
      <dgm:prSet/>
      <dgm:spPr/>
      <dgm:t>
        <a:bodyPr/>
        <a:lstStyle/>
        <a:p>
          <a:endParaRPr lang="fr-FR"/>
        </a:p>
      </dgm:t>
    </dgm:pt>
    <dgm:pt modelId="{27D53BFE-44D3-46F1-84A5-CD89253F6504}">
      <dgm:prSet/>
      <dgm:spPr/>
      <dgm:t>
        <a:bodyPr/>
        <a:lstStyle/>
        <a:p>
          <a:pPr algn="just" rtl="1"/>
          <a:r>
            <a:rPr lang="ar-TN" dirty="0" smtClean="0">
              <a:solidFill>
                <a:schemeClr val="tx1"/>
              </a:solidFill>
            </a:rPr>
            <a:t>المشاركة في المهرجانات والأنشطة الوطنية ذات العلاقة بالبيئة مثل مهرجان الورد </a:t>
          </a:r>
          <a:r>
            <a:rPr lang="ar-TN" dirty="0" err="1" smtClean="0">
              <a:solidFill>
                <a:schemeClr val="tx1"/>
              </a:solidFill>
            </a:rPr>
            <a:t>بأريانة</a:t>
          </a:r>
          <a:r>
            <a:rPr lang="ar-TN" dirty="0" smtClean="0">
              <a:solidFill>
                <a:schemeClr val="tx1"/>
              </a:solidFill>
            </a:rPr>
            <a:t>.</a:t>
          </a:r>
          <a:r>
            <a:rPr lang="fr-FR" dirty="0" smtClean="0">
              <a:solidFill>
                <a:schemeClr val="tx1"/>
              </a:solidFill>
            </a:rPr>
            <a:t/>
          </a:r>
          <a:br>
            <a:rPr lang="fr-FR" dirty="0" smtClean="0">
              <a:solidFill>
                <a:schemeClr val="tx1"/>
              </a:solidFill>
            </a:rPr>
          </a:br>
          <a:r>
            <a:rPr lang="ar-TN" dirty="0" smtClean="0">
              <a:solidFill>
                <a:schemeClr val="tx1"/>
              </a:solidFill>
            </a:rPr>
            <a:t>- تزويق وتزيين بعض المدارس والاعتناء بحديقتها  على غرار سوسة.     </a:t>
          </a:r>
          <a:endParaRPr lang="fr-FR" dirty="0">
            <a:solidFill>
              <a:schemeClr val="tx1"/>
            </a:solidFill>
          </a:endParaRPr>
        </a:p>
      </dgm:t>
    </dgm:pt>
    <dgm:pt modelId="{9141F440-D977-4EF8-9877-B252969633F4}" type="parTrans" cxnId="{B80AE094-8FF2-4F73-A0AF-DFDCC60F1E2C}">
      <dgm:prSet/>
      <dgm:spPr/>
      <dgm:t>
        <a:bodyPr/>
        <a:lstStyle/>
        <a:p>
          <a:endParaRPr lang="fr-FR"/>
        </a:p>
      </dgm:t>
    </dgm:pt>
    <dgm:pt modelId="{26C7EDB1-D0F7-4F1C-A1FF-1E36D3F96C98}" type="sibTrans" cxnId="{B80AE094-8FF2-4F73-A0AF-DFDCC60F1E2C}">
      <dgm:prSet/>
      <dgm:spPr/>
      <dgm:t>
        <a:bodyPr/>
        <a:lstStyle/>
        <a:p>
          <a:endParaRPr lang="fr-FR"/>
        </a:p>
      </dgm:t>
    </dgm:pt>
    <dgm:pt modelId="{1B213BF4-67DA-4DE1-8FD7-B2FC67FAC207}" type="pres">
      <dgm:prSet presAssocID="{5ED2799F-CC5C-4206-AB51-2A2746F194B0}" presName="diagram" presStyleCnt="0">
        <dgm:presLayoutVars>
          <dgm:dir/>
          <dgm:resizeHandles val="exact"/>
        </dgm:presLayoutVars>
      </dgm:prSet>
      <dgm:spPr/>
      <dgm:t>
        <a:bodyPr/>
        <a:lstStyle/>
        <a:p>
          <a:endParaRPr lang="fr-FR"/>
        </a:p>
      </dgm:t>
    </dgm:pt>
    <dgm:pt modelId="{2012BFF6-D657-47AB-B846-16E758B86C96}" type="pres">
      <dgm:prSet presAssocID="{27D53BFE-44D3-46F1-84A5-CD89253F6504}" presName="node" presStyleLbl="node1" presStyleIdx="0" presStyleCnt="4">
        <dgm:presLayoutVars>
          <dgm:bulletEnabled val="1"/>
        </dgm:presLayoutVars>
      </dgm:prSet>
      <dgm:spPr/>
      <dgm:t>
        <a:bodyPr/>
        <a:lstStyle/>
        <a:p>
          <a:endParaRPr lang="fr-FR"/>
        </a:p>
      </dgm:t>
    </dgm:pt>
    <dgm:pt modelId="{0C3BD0CB-C2F9-43FF-879C-96E7CD93474F}" type="pres">
      <dgm:prSet presAssocID="{26C7EDB1-D0F7-4F1C-A1FF-1E36D3F96C98}" presName="sibTrans" presStyleCnt="0"/>
      <dgm:spPr/>
    </dgm:pt>
    <dgm:pt modelId="{19145AEF-8CCC-49E0-ACFB-601588E10305}" type="pres">
      <dgm:prSet presAssocID="{39FDEA88-29E9-4D0A-AB65-77F6DF9CF4D1}" presName="node" presStyleLbl="node1" presStyleIdx="1" presStyleCnt="4">
        <dgm:presLayoutVars>
          <dgm:bulletEnabled val="1"/>
        </dgm:presLayoutVars>
      </dgm:prSet>
      <dgm:spPr/>
      <dgm:t>
        <a:bodyPr/>
        <a:lstStyle/>
        <a:p>
          <a:endParaRPr lang="fr-FR"/>
        </a:p>
      </dgm:t>
    </dgm:pt>
    <dgm:pt modelId="{BC0FCE73-FBD8-49C9-8CBA-554937038523}" type="pres">
      <dgm:prSet presAssocID="{00317D98-2275-4FEF-8EF0-24F63D9BFA12}" presName="sibTrans" presStyleCnt="0"/>
      <dgm:spPr/>
    </dgm:pt>
    <dgm:pt modelId="{5211B0DB-869E-4860-9252-26CE880D156F}" type="pres">
      <dgm:prSet presAssocID="{3B9AF1AD-9AA8-4A08-87B5-C7C639AFAE35}" presName="node" presStyleLbl="node1" presStyleIdx="2" presStyleCnt="4" custLinFactNeighborX="303" custLinFactNeighborY="1665">
        <dgm:presLayoutVars>
          <dgm:bulletEnabled val="1"/>
        </dgm:presLayoutVars>
      </dgm:prSet>
      <dgm:spPr/>
      <dgm:t>
        <a:bodyPr/>
        <a:lstStyle/>
        <a:p>
          <a:endParaRPr lang="fr-FR"/>
        </a:p>
      </dgm:t>
    </dgm:pt>
    <dgm:pt modelId="{ECA312A6-DE65-4DBC-B517-998A35663927}" type="pres">
      <dgm:prSet presAssocID="{4C4362DC-DC67-4EBB-84AC-A9EF101EDF36}" presName="sibTrans" presStyleCnt="0"/>
      <dgm:spPr/>
    </dgm:pt>
    <dgm:pt modelId="{A9320AFB-C908-465B-9F74-E25D9F381964}" type="pres">
      <dgm:prSet presAssocID="{D2F48852-3A1B-4303-A0BA-46F81FDED9B6}" presName="node" presStyleLbl="node1" presStyleIdx="3" presStyleCnt="4">
        <dgm:presLayoutVars>
          <dgm:bulletEnabled val="1"/>
        </dgm:presLayoutVars>
      </dgm:prSet>
      <dgm:spPr/>
      <dgm:t>
        <a:bodyPr/>
        <a:lstStyle/>
        <a:p>
          <a:endParaRPr lang="fr-FR"/>
        </a:p>
      </dgm:t>
    </dgm:pt>
  </dgm:ptLst>
  <dgm:cxnLst>
    <dgm:cxn modelId="{B80AE094-8FF2-4F73-A0AF-DFDCC60F1E2C}" srcId="{5ED2799F-CC5C-4206-AB51-2A2746F194B0}" destId="{27D53BFE-44D3-46F1-84A5-CD89253F6504}" srcOrd="0" destOrd="0" parTransId="{9141F440-D977-4EF8-9877-B252969633F4}" sibTransId="{26C7EDB1-D0F7-4F1C-A1FF-1E36D3F96C98}"/>
    <dgm:cxn modelId="{EF4EB182-989E-4F2D-9D0D-66D05A5DCEE4}" srcId="{5ED2799F-CC5C-4206-AB51-2A2746F194B0}" destId="{3B9AF1AD-9AA8-4A08-87B5-C7C639AFAE35}" srcOrd="2" destOrd="0" parTransId="{50923B62-BECF-452F-BB15-41FA9A765266}" sibTransId="{4C4362DC-DC67-4EBB-84AC-A9EF101EDF36}"/>
    <dgm:cxn modelId="{F922FD4D-AEF9-4AFF-8F11-531B425D05AE}" srcId="{5ED2799F-CC5C-4206-AB51-2A2746F194B0}" destId="{D2F48852-3A1B-4303-A0BA-46F81FDED9B6}" srcOrd="3" destOrd="0" parTransId="{8E2D7980-0EE5-401E-B097-E94DB442AED4}" sibTransId="{09A42196-131F-413B-8D6E-A5646B43EB1B}"/>
    <dgm:cxn modelId="{24115EA9-6773-4B61-A563-50E270E0FD68}" srcId="{5ED2799F-CC5C-4206-AB51-2A2746F194B0}" destId="{39FDEA88-29E9-4D0A-AB65-77F6DF9CF4D1}" srcOrd="1" destOrd="0" parTransId="{B715AC93-A021-4E01-A87A-691DB3EC67F6}" sibTransId="{00317D98-2275-4FEF-8EF0-24F63D9BFA12}"/>
    <dgm:cxn modelId="{2BB8D3D2-3A8B-4857-A579-B1ACD95B1BEF}" type="presOf" srcId="{27D53BFE-44D3-46F1-84A5-CD89253F6504}" destId="{2012BFF6-D657-47AB-B846-16E758B86C96}" srcOrd="0" destOrd="0" presId="urn:microsoft.com/office/officeart/2005/8/layout/default#4"/>
    <dgm:cxn modelId="{D15638A3-3AB6-4C6F-A37C-AEFA1CB9F0AD}" type="presOf" srcId="{D2F48852-3A1B-4303-A0BA-46F81FDED9B6}" destId="{A9320AFB-C908-465B-9F74-E25D9F381964}" srcOrd="0" destOrd="0" presId="urn:microsoft.com/office/officeart/2005/8/layout/default#4"/>
    <dgm:cxn modelId="{08AF57B5-D430-4E5C-8307-A21DAA899158}" type="presOf" srcId="{3B9AF1AD-9AA8-4A08-87B5-C7C639AFAE35}" destId="{5211B0DB-869E-4860-9252-26CE880D156F}" srcOrd="0" destOrd="0" presId="urn:microsoft.com/office/officeart/2005/8/layout/default#4"/>
    <dgm:cxn modelId="{7B2184B2-FAF7-4FD3-81AB-B0DE4EAC5705}" type="presOf" srcId="{5ED2799F-CC5C-4206-AB51-2A2746F194B0}" destId="{1B213BF4-67DA-4DE1-8FD7-B2FC67FAC207}" srcOrd="0" destOrd="0" presId="urn:microsoft.com/office/officeart/2005/8/layout/default#4"/>
    <dgm:cxn modelId="{B59BA1AF-B4DD-47D1-8952-5C2CE4D7398D}" type="presOf" srcId="{39FDEA88-29E9-4D0A-AB65-77F6DF9CF4D1}" destId="{19145AEF-8CCC-49E0-ACFB-601588E10305}" srcOrd="0" destOrd="0" presId="urn:microsoft.com/office/officeart/2005/8/layout/default#4"/>
    <dgm:cxn modelId="{912A9621-4017-4356-8FC4-C71E36F0EF77}" type="presParOf" srcId="{1B213BF4-67DA-4DE1-8FD7-B2FC67FAC207}" destId="{2012BFF6-D657-47AB-B846-16E758B86C96}" srcOrd="0" destOrd="0" presId="urn:microsoft.com/office/officeart/2005/8/layout/default#4"/>
    <dgm:cxn modelId="{7238C9DF-2A26-4393-AD2B-21631F5A2373}" type="presParOf" srcId="{1B213BF4-67DA-4DE1-8FD7-B2FC67FAC207}" destId="{0C3BD0CB-C2F9-43FF-879C-96E7CD93474F}" srcOrd="1" destOrd="0" presId="urn:microsoft.com/office/officeart/2005/8/layout/default#4"/>
    <dgm:cxn modelId="{615D9E21-4F4D-4974-85FF-79F35DF3082A}" type="presParOf" srcId="{1B213BF4-67DA-4DE1-8FD7-B2FC67FAC207}" destId="{19145AEF-8CCC-49E0-ACFB-601588E10305}" srcOrd="2" destOrd="0" presId="urn:microsoft.com/office/officeart/2005/8/layout/default#4"/>
    <dgm:cxn modelId="{3E499C1D-5AE4-4ACB-ADC2-740D2B1DB413}" type="presParOf" srcId="{1B213BF4-67DA-4DE1-8FD7-B2FC67FAC207}" destId="{BC0FCE73-FBD8-49C9-8CBA-554937038523}" srcOrd="3" destOrd="0" presId="urn:microsoft.com/office/officeart/2005/8/layout/default#4"/>
    <dgm:cxn modelId="{842F0FF3-46A7-4ED5-B1B1-F384E098D0A8}" type="presParOf" srcId="{1B213BF4-67DA-4DE1-8FD7-B2FC67FAC207}" destId="{5211B0DB-869E-4860-9252-26CE880D156F}" srcOrd="4" destOrd="0" presId="urn:microsoft.com/office/officeart/2005/8/layout/default#4"/>
    <dgm:cxn modelId="{B2E3A21B-6AD2-40CD-8D3C-69C6C7BC8FE9}" type="presParOf" srcId="{1B213BF4-67DA-4DE1-8FD7-B2FC67FAC207}" destId="{ECA312A6-DE65-4DBC-B517-998A35663927}" srcOrd="5" destOrd="0" presId="urn:microsoft.com/office/officeart/2005/8/layout/default#4"/>
    <dgm:cxn modelId="{AA40AF41-EB96-4D92-96FD-EE23BF8F2C34}" type="presParOf" srcId="{1B213BF4-67DA-4DE1-8FD7-B2FC67FAC207}" destId="{A9320AFB-C908-465B-9F74-E25D9F381964}" srcOrd="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F6DB251-977D-4E83-9A5C-5798FBD33F5F}" type="doc">
      <dgm:prSet loTypeId="urn:microsoft.com/office/officeart/2005/8/layout/default#5" loCatId="list" qsTypeId="urn:microsoft.com/office/officeart/2005/8/quickstyle/simple1" qsCatId="simple" csTypeId="urn:microsoft.com/office/officeart/2005/8/colors/colorful1#1" csCatId="colorful" phldr="1"/>
      <dgm:spPr/>
      <dgm:t>
        <a:bodyPr/>
        <a:lstStyle/>
        <a:p>
          <a:endParaRPr lang="fr-FR"/>
        </a:p>
      </dgm:t>
    </dgm:pt>
    <dgm:pt modelId="{19EF2337-F065-4446-B8BD-9EBDE3A643FB}">
      <dgm:prSet custT="1"/>
      <dgm:spPr/>
      <dgm:t>
        <a:bodyPr/>
        <a:lstStyle/>
        <a:p>
          <a:pPr algn="just" rtl="1"/>
          <a:r>
            <a:rPr lang="ar-TN" sz="2000" dirty="0" smtClean="0">
              <a:solidFill>
                <a:schemeClr val="tx1"/>
              </a:solidFill>
            </a:rPr>
            <a:t>واصل المركز الثقافي </a:t>
          </a:r>
          <a:r>
            <a:rPr lang="ar-TN" sz="2000" dirty="0" err="1" smtClean="0">
              <a:solidFill>
                <a:schemeClr val="tx1"/>
              </a:solidFill>
            </a:rPr>
            <a:t>ببارطو</a:t>
          </a:r>
          <a:r>
            <a:rPr lang="ar-TN" sz="2000" dirty="0" smtClean="0">
              <a:solidFill>
                <a:schemeClr val="tx1"/>
              </a:solidFill>
            </a:rPr>
            <a:t> تنويع أنشطته الثقافية الممارسة داخله بالتعاون مع الإدارات الثقافية </a:t>
          </a:r>
          <a:r>
            <a:rPr lang="ar-TN" sz="2000" dirty="0" err="1" smtClean="0">
              <a:solidFill>
                <a:schemeClr val="tx1"/>
              </a:solidFill>
            </a:rPr>
            <a:t>الجهوية</a:t>
          </a:r>
          <a:r>
            <a:rPr lang="ar-TN" sz="2000" dirty="0" smtClean="0">
              <a:solidFill>
                <a:schemeClr val="tx1"/>
              </a:solidFill>
            </a:rPr>
            <a:t> مثل حي الخضراء ،الفرق المسرحية،</a:t>
          </a:r>
        </a:p>
        <a:p>
          <a:pPr algn="just" rtl="1"/>
          <a:r>
            <a:rPr lang="ar-TN" sz="2000" dirty="0" smtClean="0">
              <a:solidFill>
                <a:schemeClr val="tx1"/>
              </a:solidFill>
            </a:rPr>
            <a:t>* بعث نشاط رياضة </a:t>
          </a:r>
          <a:r>
            <a:rPr lang="ar-TN" sz="2000" dirty="0" err="1" smtClean="0">
              <a:solidFill>
                <a:schemeClr val="tx1"/>
              </a:solidFill>
            </a:rPr>
            <a:t>اليوغا</a:t>
          </a:r>
          <a:r>
            <a:rPr lang="ar-TN" sz="2000" dirty="0" smtClean="0">
              <a:solidFill>
                <a:schemeClr val="tx1"/>
              </a:solidFill>
            </a:rPr>
            <a:t> لفائدة النساء والأسر والفتيات المنحدرات من الأحياء الشعبية المحيطة </a:t>
          </a:r>
          <a:r>
            <a:rPr lang="ar-TN" sz="2000" dirty="0" err="1" smtClean="0">
              <a:solidFill>
                <a:schemeClr val="tx1"/>
              </a:solidFill>
            </a:rPr>
            <a:t>به</a:t>
          </a:r>
          <a:r>
            <a:rPr lang="ar-TN" sz="2000" dirty="0" smtClean="0">
              <a:solidFill>
                <a:schemeClr val="tx1"/>
              </a:solidFill>
            </a:rPr>
            <a:t> ،إضافة إلى مواصلة الاختصاصات الأخرى من مسرح-رسم رقص-موسيقى والموجهة إلى العموم. وقد استهدفت 1000 شابة وشاب. </a:t>
          </a:r>
        </a:p>
        <a:p>
          <a:pPr algn="just" rtl="1"/>
          <a:r>
            <a:rPr lang="ar-TN" sz="2000" dirty="0" smtClean="0">
              <a:solidFill>
                <a:schemeClr val="tx1"/>
              </a:solidFill>
            </a:rPr>
            <a:t>*بعث نوادي التربية الذكيّة.</a:t>
          </a:r>
        </a:p>
        <a:p>
          <a:pPr algn="just" rtl="1"/>
          <a:r>
            <a:rPr lang="ar-TN" sz="2000" dirty="0" smtClean="0">
              <a:solidFill>
                <a:schemeClr val="tx1"/>
              </a:solidFill>
            </a:rPr>
            <a:t>* بعث مكتبات </a:t>
          </a:r>
          <a:r>
            <a:rPr lang="ar-TN" sz="2000" dirty="0" err="1" smtClean="0">
              <a:solidFill>
                <a:schemeClr val="tx1"/>
              </a:solidFill>
            </a:rPr>
            <a:t>بباردو</a:t>
          </a:r>
          <a:r>
            <a:rPr lang="ar-TN" sz="2000" dirty="0" smtClean="0">
              <a:solidFill>
                <a:schemeClr val="tx1"/>
              </a:solidFill>
            </a:rPr>
            <a:t> ...</a:t>
          </a:r>
          <a:endParaRPr lang="fr-FR" sz="2000" dirty="0" smtClean="0">
            <a:solidFill>
              <a:schemeClr val="tx1"/>
            </a:solidFill>
          </a:endParaRPr>
        </a:p>
      </dgm:t>
    </dgm:pt>
    <dgm:pt modelId="{8B22B484-BD04-430D-98C9-DEBD0A6ADB34}" type="parTrans" cxnId="{4B338EDA-0713-4024-84F8-287FBFB5B21F}">
      <dgm:prSet/>
      <dgm:spPr/>
      <dgm:t>
        <a:bodyPr/>
        <a:lstStyle/>
        <a:p>
          <a:endParaRPr lang="fr-FR"/>
        </a:p>
      </dgm:t>
    </dgm:pt>
    <dgm:pt modelId="{3C94FCC8-FE7E-492A-B2BB-9785FE973CF0}" type="sibTrans" cxnId="{4B338EDA-0713-4024-84F8-287FBFB5B21F}">
      <dgm:prSet/>
      <dgm:spPr/>
      <dgm:t>
        <a:bodyPr/>
        <a:lstStyle/>
        <a:p>
          <a:endParaRPr lang="fr-FR"/>
        </a:p>
      </dgm:t>
    </dgm:pt>
    <dgm:pt modelId="{CD51374E-D68C-4364-B2EF-A554852994F9}">
      <dgm:prSet/>
      <dgm:spPr/>
      <dgm:t>
        <a:bodyPr/>
        <a:lstStyle/>
        <a:p>
          <a:pPr algn="just" rtl="1"/>
          <a:r>
            <a:rPr lang="ar-TN" dirty="0" smtClean="0">
              <a:solidFill>
                <a:schemeClr val="tx1"/>
              </a:solidFill>
            </a:rPr>
            <a:t>*الأنشطة الترفيهية :مثل الرحلات الترفيهية التي بلغت 20 رحلة.</a:t>
          </a:r>
        </a:p>
        <a:p>
          <a:pPr algn="just" rtl="1"/>
          <a:r>
            <a:rPr lang="ar-TN" dirty="0" smtClean="0">
              <a:solidFill>
                <a:schemeClr val="tx1"/>
              </a:solidFill>
            </a:rPr>
            <a:t>*مسابقات في اللباس التقليدي أو الأكلة الشعبية. *المشاركة في المهرجانات </a:t>
          </a:r>
          <a:r>
            <a:rPr lang="ar-TN" dirty="0" err="1" smtClean="0">
              <a:solidFill>
                <a:schemeClr val="tx1"/>
              </a:solidFill>
            </a:rPr>
            <a:t>الجهويّة</a:t>
          </a:r>
          <a:r>
            <a:rPr lang="ar-TN" dirty="0" smtClean="0">
              <a:solidFill>
                <a:schemeClr val="tx1"/>
              </a:solidFill>
            </a:rPr>
            <a:t> على غرار مهرجان </a:t>
          </a:r>
          <a:r>
            <a:rPr lang="ar-TN" dirty="0" err="1" smtClean="0">
              <a:solidFill>
                <a:schemeClr val="tx1"/>
              </a:solidFill>
            </a:rPr>
            <a:t>الكسكسي</a:t>
          </a:r>
          <a:r>
            <a:rPr lang="ar-TN" dirty="0" smtClean="0">
              <a:solidFill>
                <a:schemeClr val="tx1"/>
              </a:solidFill>
            </a:rPr>
            <a:t> بقصر هلال ،مهرجان </a:t>
          </a:r>
          <a:r>
            <a:rPr lang="ar-TN" dirty="0" err="1" smtClean="0">
              <a:solidFill>
                <a:schemeClr val="tx1"/>
              </a:solidFill>
            </a:rPr>
            <a:t>البسيسة</a:t>
          </a:r>
          <a:r>
            <a:rPr lang="ar-TN" dirty="0" smtClean="0">
              <a:solidFill>
                <a:schemeClr val="tx1"/>
              </a:solidFill>
            </a:rPr>
            <a:t> والمهرجان </a:t>
          </a:r>
          <a:r>
            <a:rPr lang="ar-TN" dirty="0" err="1" smtClean="0">
              <a:solidFill>
                <a:schemeClr val="tx1"/>
              </a:solidFill>
            </a:rPr>
            <a:t>المغاربي</a:t>
          </a:r>
          <a:r>
            <a:rPr lang="ar-TN" dirty="0" smtClean="0">
              <a:solidFill>
                <a:schemeClr val="tx1"/>
              </a:solidFill>
            </a:rPr>
            <a:t> بسيدي </a:t>
          </a:r>
          <a:r>
            <a:rPr lang="ar-TN" dirty="0" err="1" smtClean="0">
              <a:solidFill>
                <a:schemeClr val="tx1"/>
              </a:solidFill>
            </a:rPr>
            <a:t>بوزيد</a:t>
          </a:r>
          <a:r>
            <a:rPr lang="ar-TN" dirty="0" smtClean="0">
              <a:solidFill>
                <a:schemeClr val="tx1"/>
              </a:solidFill>
            </a:rPr>
            <a:t> .</a:t>
          </a:r>
        </a:p>
        <a:p>
          <a:pPr algn="just" rtl="1"/>
          <a:r>
            <a:rPr lang="ar-TN" dirty="0" smtClean="0">
              <a:solidFill>
                <a:schemeClr val="tx1"/>
              </a:solidFill>
            </a:rPr>
            <a:t>*المشاركة في أيام الثقافة والتراث على غرار أريانة وقصر هلال،المشاركة في الأمسيات الثقافية (شعر،غناء،...التراث..</a:t>
          </a:r>
          <a:r>
            <a:rPr lang="ar-TN" b="1" dirty="0" smtClean="0">
              <a:solidFill>
                <a:schemeClr val="tx1"/>
              </a:solidFill>
            </a:rPr>
            <a:t> ) </a:t>
          </a:r>
          <a:r>
            <a:rPr lang="ar-TN" dirty="0" smtClean="0">
              <a:solidFill>
                <a:schemeClr val="tx1"/>
              </a:solidFill>
            </a:rPr>
            <a:t>والمشاركة في أيام الجهات في مدينة الثقافة بإبراز الأكلات الشعبية واللباس التقليدي والموروث الثقافي في كل جهة.</a:t>
          </a:r>
          <a:endParaRPr lang="fr-FR" dirty="0">
            <a:solidFill>
              <a:schemeClr val="tx1"/>
            </a:solidFill>
          </a:endParaRPr>
        </a:p>
      </dgm:t>
    </dgm:pt>
    <dgm:pt modelId="{D686B429-976F-4253-85F9-C65A47944BD9}" type="parTrans" cxnId="{C29D6F10-ABA2-42E2-A1FD-BDFB0F2BC2B6}">
      <dgm:prSet/>
      <dgm:spPr/>
      <dgm:t>
        <a:bodyPr/>
        <a:lstStyle/>
        <a:p>
          <a:endParaRPr lang="fr-FR"/>
        </a:p>
      </dgm:t>
    </dgm:pt>
    <dgm:pt modelId="{0BE20288-A232-4C41-AA3D-974260CC5414}" type="sibTrans" cxnId="{C29D6F10-ABA2-42E2-A1FD-BDFB0F2BC2B6}">
      <dgm:prSet/>
      <dgm:spPr/>
      <dgm:t>
        <a:bodyPr/>
        <a:lstStyle/>
        <a:p>
          <a:endParaRPr lang="fr-FR"/>
        </a:p>
      </dgm:t>
    </dgm:pt>
    <dgm:pt modelId="{A4A338D0-2177-4EB5-837C-715414246B4A}" type="pres">
      <dgm:prSet presAssocID="{0F6DB251-977D-4E83-9A5C-5798FBD33F5F}" presName="diagram" presStyleCnt="0">
        <dgm:presLayoutVars>
          <dgm:dir/>
          <dgm:resizeHandles val="exact"/>
        </dgm:presLayoutVars>
      </dgm:prSet>
      <dgm:spPr/>
      <dgm:t>
        <a:bodyPr/>
        <a:lstStyle/>
        <a:p>
          <a:endParaRPr lang="fr-FR"/>
        </a:p>
      </dgm:t>
    </dgm:pt>
    <dgm:pt modelId="{61CDD4CC-1F70-4CC5-8423-070FE5021163}" type="pres">
      <dgm:prSet presAssocID="{CD51374E-D68C-4364-B2EF-A554852994F9}" presName="node" presStyleLbl="node1" presStyleIdx="0" presStyleCnt="2" custScaleX="132441" custScaleY="266965">
        <dgm:presLayoutVars>
          <dgm:bulletEnabled val="1"/>
        </dgm:presLayoutVars>
      </dgm:prSet>
      <dgm:spPr/>
      <dgm:t>
        <a:bodyPr/>
        <a:lstStyle/>
        <a:p>
          <a:endParaRPr lang="fr-FR"/>
        </a:p>
      </dgm:t>
    </dgm:pt>
    <dgm:pt modelId="{2ADC54FC-C1B9-4BBD-8C1D-3369BEE3177F}" type="pres">
      <dgm:prSet presAssocID="{0BE20288-A232-4C41-AA3D-974260CC5414}" presName="sibTrans" presStyleCnt="0"/>
      <dgm:spPr/>
    </dgm:pt>
    <dgm:pt modelId="{6361492F-2410-4FD2-BAD5-165F041A2E49}" type="pres">
      <dgm:prSet presAssocID="{19EF2337-F065-4446-B8BD-9EBDE3A643FB}" presName="node" presStyleLbl="node1" presStyleIdx="1" presStyleCnt="2" custScaleX="129749" custScaleY="274845">
        <dgm:presLayoutVars>
          <dgm:bulletEnabled val="1"/>
        </dgm:presLayoutVars>
      </dgm:prSet>
      <dgm:spPr/>
      <dgm:t>
        <a:bodyPr/>
        <a:lstStyle/>
        <a:p>
          <a:endParaRPr lang="fr-FR"/>
        </a:p>
      </dgm:t>
    </dgm:pt>
  </dgm:ptLst>
  <dgm:cxnLst>
    <dgm:cxn modelId="{744F46DA-D8C8-4968-9BBF-D7814B5BBE0A}" type="presOf" srcId="{0F6DB251-977D-4E83-9A5C-5798FBD33F5F}" destId="{A4A338D0-2177-4EB5-837C-715414246B4A}" srcOrd="0" destOrd="0" presId="urn:microsoft.com/office/officeart/2005/8/layout/default#5"/>
    <dgm:cxn modelId="{C29D6F10-ABA2-42E2-A1FD-BDFB0F2BC2B6}" srcId="{0F6DB251-977D-4E83-9A5C-5798FBD33F5F}" destId="{CD51374E-D68C-4364-B2EF-A554852994F9}" srcOrd="0" destOrd="0" parTransId="{D686B429-976F-4253-85F9-C65A47944BD9}" sibTransId="{0BE20288-A232-4C41-AA3D-974260CC5414}"/>
    <dgm:cxn modelId="{4B338EDA-0713-4024-84F8-287FBFB5B21F}" srcId="{0F6DB251-977D-4E83-9A5C-5798FBD33F5F}" destId="{19EF2337-F065-4446-B8BD-9EBDE3A643FB}" srcOrd="1" destOrd="0" parTransId="{8B22B484-BD04-430D-98C9-DEBD0A6ADB34}" sibTransId="{3C94FCC8-FE7E-492A-B2BB-9785FE973CF0}"/>
    <dgm:cxn modelId="{D2E273F1-40B6-420D-8791-410A75FE25A7}" type="presOf" srcId="{CD51374E-D68C-4364-B2EF-A554852994F9}" destId="{61CDD4CC-1F70-4CC5-8423-070FE5021163}" srcOrd="0" destOrd="0" presId="urn:microsoft.com/office/officeart/2005/8/layout/default#5"/>
    <dgm:cxn modelId="{FCF3FED4-6EB0-4994-935C-261BE470C6FF}" type="presOf" srcId="{19EF2337-F065-4446-B8BD-9EBDE3A643FB}" destId="{6361492F-2410-4FD2-BAD5-165F041A2E49}" srcOrd="0" destOrd="0" presId="urn:microsoft.com/office/officeart/2005/8/layout/default#5"/>
    <dgm:cxn modelId="{516691C5-5FE2-4DB6-B8D7-F9CEE58D1CAD}" type="presParOf" srcId="{A4A338D0-2177-4EB5-837C-715414246B4A}" destId="{61CDD4CC-1F70-4CC5-8423-070FE5021163}" srcOrd="0" destOrd="0" presId="urn:microsoft.com/office/officeart/2005/8/layout/default#5"/>
    <dgm:cxn modelId="{0CB7D8EC-B40E-4D50-A184-9FEDB50D6E37}" type="presParOf" srcId="{A4A338D0-2177-4EB5-837C-715414246B4A}" destId="{2ADC54FC-C1B9-4BBD-8C1D-3369BEE3177F}" srcOrd="1" destOrd="0" presId="urn:microsoft.com/office/officeart/2005/8/layout/default#5"/>
    <dgm:cxn modelId="{A5288DA1-0D7B-4B0E-89C3-48BEEF542224}" type="presParOf" srcId="{A4A338D0-2177-4EB5-837C-715414246B4A}" destId="{6361492F-2410-4FD2-BAD5-165F041A2E49}" srcOrd="2"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F6DB251-977D-4E83-9A5C-5798FBD33F5F}" type="doc">
      <dgm:prSet loTypeId="urn:microsoft.com/office/officeart/2005/8/layout/default#6" loCatId="list" qsTypeId="urn:microsoft.com/office/officeart/2005/8/quickstyle/simple1" qsCatId="simple" csTypeId="urn:microsoft.com/office/officeart/2005/8/colors/colorful1#2" csCatId="colorful" phldr="1"/>
      <dgm:spPr/>
      <dgm:t>
        <a:bodyPr/>
        <a:lstStyle/>
        <a:p>
          <a:endParaRPr lang="fr-FR"/>
        </a:p>
      </dgm:t>
    </dgm:pt>
    <dgm:pt modelId="{19EF2337-F065-4446-B8BD-9EBDE3A643FB}">
      <dgm:prSet/>
      <dgm:spPr/>
      <dgm:t>
        <a:bodyPr/>
        <a:lstStyle/>
        <a:p>
          <a:pPr rtl="1"/>
          <a:r>
            <a:rPr lang="ar-TN" dirty="0" smtClean="0">
              <a:solidFill>
                <a:schemeClr val="tx1"/>
              </a:solidFill>
            </a:rPr>
            <a:t>*بعث </a:t>
          </a:r>
          <a:r>
            <a:rPr lang="ar-TN" dirty="0" err="1" smtClean="0">
              <a:solidFill>
                <a:schemeClr val="tx1"/>
              </a:solidFill>
            </a:rPr>
            <a:t>فضاءات</a:t>
          </a:r>
          <a:r>
            <a:rPr lang="ar-TN" dirty="0" smtClean="0">
              <a:solidFill>
                <a:schemeClr val="tx1"/>
              </a:solidFill>
            </a:rPr>
            <a:t> ثقافية على </a:t>
          </a:r>
        </a:p>
        <a:p>
          <a:pPr rtl="1"/>
          <a:r>
            <a:rPr lang="ar-TN" dirty="0" smtClean="0">
              <a:solidFill>
                <a:schemeClr val="tx1"/>
              </a:solidFill>
            </a:rPr>
            <a:t>على غرار فضاء ”حلمتنا” تابع للنيابة </a:t>
          </a:r>
          <a:r>
            <a:rPr lang="ar-TN" dirty="0" err="1" smtClean="0">
              <a:solidFill>
                <a:schemeClr val="tx1"/>
              </a:solidFill>
            </a:rPr>
            <a:t>الجهوية</a:t>
          </a:r>
          <a:r>
            <a:rPr lang="ar-TN" dirty="0" smtClean="0">
              <a:solidFill>
                <a:schemeClr val="tx1"/>
              </a:solidFill>
            </a:rPr>
            <a:t> ببن عروس.</a:t>
          </a:r>
        </a:p>
        <a:p>
          <a:pPr rtl="1"/>
          <a:r>
            <a:rPr lang="ar-TN" dirty="0" smtClean="0">
              <a:solidFill>
                <a:schemeClr val="tx1"/>
              </a:solidFill>
            </a:rPr>
            <a:t>*بعث نادي الشعر بتونس المدينة.</a:t>
          </a:r>
          <a:endParaRPr lang="fr-FR" dirty="0" smtClean="0">
            <a:solidFill>
              <a:schemeClr val="tx1"/>
            </a:solidFill>
          </a:endParaRPr>
        </a:p>
      </dgm:t>
    </dgm:pt>
    <dgm:pt modelId="{8B22B484-BD04-430D-98C9-DEBD0A6ADB34}" type="parTrans" cxnId="{4B338EDA-0713-4024-84F8-287FBFB5B21F}">
      <dgm:prSet/>
      <dgm:spPr/>
      <dgm:t>
        <a:bodyPr/>
        <a:lstStyle/>
        <a:p>
          <a:endParaRPr lang="fr-FR"/>
        </a:p>
      </dgm:t>
    </dgm:pt>
    <dgm:pt modelId="{3C94FCC8-FE7E-492A-B2BB-9785FE973CF0}" type="sibTrans" cxnId="{4B338EDA-0713-4024-84F8-287FBFB5B21F}">
      <dgm:prSet/>
      <dgm:spPr/>
      <dgm:t>
        <a:bodyPr/>
        <a:lstStyle/>
        <a:p>
          <a:endParaRPr lang="fr-FR"/>
        </a:p>
      </dgm:t>
    </dgm:pt>
    <dgm:pt modelId="{2BDF872B-6302-4A3D-BE64-EECACCAEBF4F}">
      <dgm:prSet/>
      <dgm:spPr/>
      <dgm:t>
        <a:bodyPr/>
        <a:lstStyle/>
        <a:p>
          <a:r>
            <a:rPr lang="ar-TN" b="0" i="0" dirty="0" smtClean="0">
              <a:solidFill>
                <a:schemeClr val="tx1"/>
              </a:solidFill>
            </a:rPr>
            <a:t>*افتتاح مكتبة لينا بن مهني لإعارة الكتب في عمادة العمران من </a:t>
          </a:r>
          <a:r>
            <a:rPr lang="ar-TN" b="0" i="0" dirty="0" err="1" smtClean="0">
              <a:solidFill>
                <a:schemeClr val="tx1"/>
              </a:solidFill>
            </a:rPr>
            <a:t>معتمدية</a:t>
          </a:r>
          <a:r>
            <a:rPr lang="ar-TN" b="0" i="0" dirty="0" smtClean="0">
              <a:solidFill>
                <a:schemeClr val="tx1"/>
              </a:solidFill>
            </a:rPr>
            <a:t> منزل </a:t>
          </a:r>
          <a:r>
            <a:rPr lang="ar-TN" b="0" i="0" dirty="0" err="1" smtClean="0">
              <a:solidFill>
                <a:schemeClr val="tx1"/>
              </a:solidFill>
            </a:rPr>
            <a:t>بوزيان</a:t>
          </a:r>
          <a:r>
            <a:rPr lang="ar-TN" b="0" i="0" dirty="0" smtClean="0">
              <a:solidFill>
                <a:schemeClr val="tx1"/>
              </a:solidFill>
            </a:rPr>
            <a:t> من ولاية   سيدي </a:t>
          </a:r>
          <a:r>
            <a:rPr lang="ar-TN" b="0" i="0" dirty="0" err="1" smtClean="0">
              <a:solidFill>
                <a:schemeClr val="tx1"/>
              </a:solidFill>
            </a:rPr>
            <a:t>بوزيد</a:t>
          </a:r>
          <a:endParaRPr lang="ar-TN" dirty="0">
            <a:solidFill>
              <a:schemeClr val="tx1"/>
            </a:solidFill>
          </a:endParaRPr>
        </a:p>
      </dgm:t>
    </dgm:pt>
    <dgm:pt modelId="{88BDB8F6-A0CE-4AC6-83EB-3169CA5D062D}" type="parTrans" cxnId="{C69C35AA-B1F0-4E09-8B4C-2CC3CB0A4173}">
      <dgm:prSet/>
      <dgm:spPr/>
      <dgm:t>
        <a:bodyPr/>
        <a:lstStyle/>
        <a:p>
          <a:endParaRPr lang="fr-FR"/>
        </a:p>
      </dgm:t>
    </dgm:pt>
    <dgm:pt modelId="{9173125A-4056-4A92-90F1-B1E4B03C380E}" type="sibTrans" cxnId="{C69C35AA-B1F0-4E09-8B4C-2CC3CB0A4173}">
      <dgm:prSet/>
      <dgm:spPr/>
      <dgm:t>
        <a:bodyPr/>
        <a:lstStyle/>
        <a:p>
          <a:endParaRPr lang="fr-FR"/>
        </a:p>
      </dgm:t>
    </dgm:pt>
    <dgm:pt modelId="{A4A338D0-2177-4EB5-837C-715414246B4A}" type="pres">
      <dgm:prSet presAssocID="{0F6DB251-977D-4E83-9A5C-5798FBD33F5F}" presName="diagram" presStyleCnt="0">
        <dgm:presLayoutVars>
          <dgm:dir/>
          <dgm:resizeHandles val="exact"/>
        </dgm:presLayoutVars>
      </dgm:prSet>
      <dgm:spPr/>
      <dgm:t>
        <a:bodyPr/>
        <a:lstStyle/>
        <a:p>
          <a:endParaRPr lang="fr-FR"/>
        </a:p>
      </dgm:t>
    </dgm:pt>
    <dgm:pt modelId="{6F218A73-6DB1-4560-8BB7-8ED2520D65E2}" type="pres">
      <dgm:prSet presAssocID="{2BDF872B-6302-4A3D-BE64-EECACCAEBF4F}" presName="node" presStyleLbl="node1" presStyleIdx="0" presStyleCnt="2" custScaleY="169438">
        <dgm:presLayoutVars>
          <dgm:bulletEnabled val="1"/>
        </dgm:presLayoutVars>
      </dgm:prSet>
      <dgm:spPr/>
      <dgm:t>
        <a:bodyPr/>
        <a:lstStyle/>
        <a:p>
          <a:endParaRPr lang="fr-FR"/>
        </a:p>
      </dgm:t>
    </dgm:pt>
    <dgm:pt modelId="{01F2C316-B859-4855-9E45-6BC0FF1C617A}" type="pres">
      <dgm:prSet presAssocID="{9173125A-4056-4A92-90F1-B1E4B03C380E}" presName="sibTrans" presStyleCnt="0"/>
      <dgm:spPr/>
    </dgm:pt>
    <dgm:pt modelId="{6361492F-2410-4FD2-BAD5-165F041A2E49}" type="pres">
      <dgm:prSet presAssocID="{19EF2337-F065-4446-B8BD-9EBDE3A643FB}" presName="node" presStyleLbl="node1" presStyleIdx="1" presStyleCnt="2" custScaleY="169438">
        <dgm:presLayoutVars>
          <dgm:bulletEnabled val="1"/>
        </dgm:presLayoutVars>
      </dgm:prSet>
      <dgm:spPr/>
      <dgm:t>
        <a:bodyPr/>
        <a:lstStyle/>
        <a:p>
          <a:endParaRPr lang="fr-FR"/>
        </a:p>
      </dgm:t>
    </dgm:pt>
  </dgm:ptLst>
  <dgm:cxnLst>
    <dgm:cxn modelId="{EFA765A4-DDB0-4FE7-9945-1039E0B748A0}" type="presOf" srcId="{2BDF872B-6302-4A3D-BE64-EECACCAEBF4F}" destId="{6F218A73-6DB1-4560-8BB7-8ED2520D65E2}" srcOrd="0" destOrd="0" presId="urn:microsoft.com/office/officeart/2005/8/layout/default#6"/>
    <dgm:cxn modelId="{DC0C3799-87C0-48EB-A260-1F5DBEB01FBB}" type="presOf" srcId="{19EF2337-F065-4446-B8BD-9EBDE3A643FB}" destId="{6361492F-2410-4FD2-BAD5-165F041A2E49}" srcOrd="0" destOrd="0" presId="urn:microsoft.com/office/officeart/2005/8/layout/default#6"/>
    <dgm:cxn modelId="{C69C35AA-B1F0-4E09-8B4C-2CC3CB0A4173}" srcId="{0F6DB251-977D-4E83-9A5C-5798FBD33F5F}" destId="{2BDF872B-6302-4A3D-BE64-EECACCAEBF4F}" srcOrd="0" destOrd="0" parTransId="{88BDB8F6-A0CE-4AC6-83EB-3169CA5D062D}" sibTransId="{9173125A-4056-4A92-90F1-B1E4B03C380E}"/>
    <dgm:cxn modelId="{EB4FACAF-F879-451D-B4EE-96B65A9AF716}" type="presOf" srcId="{0F6DB251-977D-4E83-9A5C-5798FBD33F5F}" destId="{A4A338D0-2177-4EB5-837C-715414246B4A}" srcOrd="0" destOrd="0" presId="urn:microsoft.com/office/officeart/2005/8/layout/default#6"/>
    <dgm:cxn modelId="{4B338EDA-0713-4024-84F8-287FBFB5B21F}" srcId="{0F6DB251-977D-4E83-9A5C-5798FBD33F5F}" destId="{19EF2337-F065-4446-B8BD-9EBDE3A643FB}" srcOrd="1" destOrd="0" parTransId="{8B22B484-BD04-430D-98C9-DEBD0A6ADB34}" sibTransId="{3C94FCC8-FE7E-492A-B2BB-9785FE973CF0}"/>
    <dgm:cxn modelId="{8C312102-A48E-4DDC-9489-B8BAF0B77F85}" type="presParOf" srcId="{A4A338D0-2177-4EB5-837C-715414246B4A}" destId="{6F218A73-6DB1-4560-8BB7-8ED2520D65E2}" srcOrd="0" destOrd="0" presId="urn:microsoft.com/office/officeart/2005/8/layout/default#6"/>
    <dgm:cxn modelId="{6C1749A9-0901-4026-983C-E9AE5841D143}" type="presParOf" srcId="{A4A338D0-2177-4EB5-837C-715414246B4A}" destId="{01F2C316-B859-4855-9E45-6BC0FF1C617A}" srcOrd="1" destOrd="0" presId="urn:microsoft.com/office/officeart/2005/8/layout/default#6"/>
    <dgm:cxn modelId="{FDA9F73D-D2CB-4A3E-9DE5-E24B2B653290}" type="presParOf" srcId="{A4A338D0-2177-4EB5-837C-715414246B4A}" destId="{6361492F-2410-4FD2-BAD5-165F041A2E49}" srcOrd="2"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45F3171-A446-4EBF-A31D-9DCDCCEF45B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fr-FR"/>
        </a:p>
      </dgm:t>
    </dgm:pt>
    <dgm:pt modelId="{BE762ABD-8575-4B20-B391-1AD147DFB5A9}">
      <dgm:prSet custT="1"/>
      <dgm:spPr/>
      <dgm:t>
        <a:bodyPr/>
        <a:lstStyle/>
        <a:p>
          <a:pPr algn="just" rtl="1"/>
          <a:r>
            <a:rPr lang="ar-TN" sz="1600" dirty="0" smtClean="0">
              <a:solidFill>
                <a:schemeClr val="tx1"/>
              </a:solidFill>
            </a:rPr>
            <a:t>إ</a:t>
          </a:r>
          <a:r>
            <a:rPr lang="ar-TN" sz="1800" dirty="0" smtClean="0">
              <a:solidFill>
                <a:schemeClr val="tx1"/>
              </a:solidFill>
            </a:rPr>
            <a:t>حداث نادي رياضي نسائي تابع للنيابة </a:t>
          </a:r>
          <a:r>
            <a:rPr lang="ar-TN" sz="1800" dirty="0" err="1" smtClean="0">
              <a:solidFill>
                <a:schemeClr val="tx1"/>
              </a:solidFill>
            </a:rPr>
            <a:t>الجهوية</a:t>
          </a:r>
          <a:r>
            <a:rPr lang="ar-TN" sz="1800" dirty="0" smtClean="0">
              <a:solidFill>
                <a:schemeClr val="tx1"/>
              </a:solidFill>
            </a:rPr>
            <a:t> </a:t>
          </a:r>
          <a:r>
            <a:rPr lang="ar-TN" sz="1800" dirty="0" err="1" smtClean="0">
              <a:solidFill>
                <a:schemeClr val="tx1"/>
              </a:solidFill>
            </a:rPr>
            <a:t>بزغوان</a:t>
          </a:r>
          <a:r>
            <a:rPr lang="ar-TN" sz="1800" dirty="0" smtClean="0">
              <a:solidFill>
                <a:schemeClr val="tx1"/>
              </a:solidFill>
            </a:rPr>
            <a:t> لفائدة شابات الجهة.</a:t>
          </a:r>
          <a:endParaRPr lang="fr-FR" sz="1800" dirty="0">
            <a:solidFill>
              <a:schemeClr val="tx1"/>
            </a:solidFill>
          </a:endParaRPr>
        </a:p>
      </dgm:t>
    </dgm:pt>
    <dgm:pt modelId="{E8F20DFE-66C7-44C3-A8A8-F04F05BFEC5F}" type="parTrans" cxnId="{F47BD9B1-6323-4C6A-80AF-90DFE369C4E7}">
      <dgm:prSet/>
      <dgm:spPr/>
      <dgm:t>
        <a:bodyPr/>
        <a:lstStyle/>
        <a:p>
          <a:endParaRPr lang="fr-FR"/>
        </a:p>
      </dgm:t>
    </dgm:pt>
    <dgm:pt modelId="{1BD973A9-6F82-4BCA-95EC-84C439B0E2EE}" type="sibTrans" cxnId="{F47BD9B1-6323-4C6A-80AF-90DFE369C4E7}">
      <dgm:prSet/>
      <dgm:spPr/>
      <dgm:t>
        <a:bodyPr/>
        <a:lstStyle/>
        <a:p>
          <a:endParaRPr lang="fr-FR"/>
        </a:p>
      </dgm:t>
    </dgm:pt>
    <dgm:pt modelId="{69E77140-33FD-4889-8146-EDE98695C9DB}">
      <dgm:prSet custT="1"/>
      <dgm:spPr/>
      <dgm:t>
        <a:bodyPr/>
        <a:lstStyle/>
        <a:p>
          <a:pPr algn="just" rtl="1"/>
          <a:r>
            <a:rPr lang="ar-TN" sz="1800" dirty="0" smtClean="0">
              <a:solidFill>
                <a:schemeClr val="tx1"/>
              </a:solidFill>
            </a:rPr>
            <a:t>إحداث نادي رياضي نسائي تابع للنيابة </a:t>
          </a:r>
          <a:r>
            <a:rPr lang="ar-TN" sz="1800" dirty="0" err="1" smtClean="0">
              <a:solidFill>
                <a:schemeClr val="tx1"/>
              </a:solidFill>
            </a:rPr>
            <a:t>الجهوية</a:t>
          </a:r>
          <a:r>
            <a:rPr lang="ar-TN" sz="1800" dirty="0" smtClean="0">
              <a:solidFill>
                <a:schemeClr val="tx1"/>
              </a:solidFill>
            </a:rPr>
            <a:t> </a:t>
          </a:r>
          <a:r>
            <a:rPr lang="ar-TN" sz="1800" dirty="0" err="1" smtClean="0">
              <a:solidFill>
                <a:schemeClr val="tx1"/>
              </a:solidFill>
            </a:rPr>
            <a:t>بسليانة</a:t>
          </a:r>
          <a:r>
            <a:rPr lang="ar-TN" sz="1800" dirty="0" smtClean="0">
              <a:solidFill>
                <a:schemeClr val="tx1"/>
              </a:solidFill>
            </a:rPr>
            <a:t>  لفائدة شابات الجهة.</a:t>
          </a:r>
        </a:p>
        <a:p>
          <a:pPr algn="just" rtl="1"/>
          <a:endParaRPr lang="fr-FR" sz="1800" dirty="0">
            <a:solidFill>
              <a:schemeClr val="tx1"/>
            </a:solidFill>
          </a:endParaRPr>
        </a:p>
      </dgm:t>
    </dgm:pt>
    <dgm:pt modelId="{20A0CA99-184C-4CA8-B6B3-08B229AFDEBC}" type="parTrans" cxnId="{D458FBC4-BD95-4F7E-8E2C-D1FA50FB26FF}">
      <dgm:prSet/>
      <dgm:spPr/>
      <dgm:t>
        <a:bodyPr/>
        <a:lstStyle/>
        <a:p>
          <a:endParaRPr lang="fr-FR"/>
        </a:p>
      </dgm:t>
    </dgm:pt>
    <dgm:pt modelId="{E8FC9F10-06D7-443C-BB90-86B2D3F2F526}" type="sibTrans" cxnId="{D458FBC4-BD95-4F7E-8E2C-D1FA50FB26FF}">
      <dgm:prSet/>
      <dgm:spPr/>
      <dgm:t>
        <a:bodyPr/>
        <a:lstStyle/>
        <a:p>
          <a:endParaRPr lang="fr-FR"/>
        </a:p>
      </dgm:t>
    </dgm:pt>
    <dgm:pt modelId="{A7C6232D-845E-4E97-AFAE-52895C0EFC9B}">
      <dgm:prSet/>
      <dgm:spPr/>
      <dgm:t>
        <a:bodyPr/>
        <a:lstStyle/>
        <a:p>
          <a:r>
            <a:rPr lang="ar-TN" b="0" i="0" dirty="0" smtClean="0">
              <a:solidFill>
                <a:schemeClr val="tx1"/>
              </a:solidFill>
            </a:rPr>
            <a:t>نادي المشي للاتحاد الوطني للمرأة التونسيّة </a:t>
          </a:r>
          <a:r>
            <a:rPr lang="ar-TN" b="0" i="0" dirty="0" err="1" smtClean="0">
              <a:solidFill>
                <a:schemeClr val="tx1"/>
              </a:solidFill>
            </a:rPr>
            <a:t>بباردو</a:t>
          </a:r>
          <a:endParaRPr lang="ar-TN" dirty="0">
            <a:solidFill>
              <a:schemeClr val="tx1"/>
            </a:solidFill>
          </a:endParaRPr>
        </a:p>
      </dgm:t>
    </dgm:pt>
    <dgm:pt modelId="{9C2286A3-25C7-4B3C-B6F5-95A5CADEB422}" type="parTrans" cxnId="{AC182668-610B-4DB2-85A5-7D56533A4744}">
      <dgm:prSet/>
      <dgm:spPr/>
      <dgm:t>
        <a:bodyPr/>
        <a:lstStyle/>
        <a:p>
          <a:endParaRPr lang="fr-FR"/>
        </a:p>
      </dgm:t>
    </dgm:pt>
    <dgm:pt modelId="{42DCA5F9-EA4C-45A9-9131-92764C001064}" type="sibTrans" cxnId="{AC182668-610B-4DB2-85A5-7D56533A4744}">
      <dgm:prSet/>
      <dgm:spPr/>
      <dgm:t>
        <a:bodyPr/>
        <a:lstStyle/>
        <a:p>
          <a:endParaRPr lang="fr-FR"/>
        </a:p>
      </dgm:t>
    </dgm:pt>
    <dgm:pt modelId="{D1FE03F6-2C1C-436D-9E71-50097CC08434}" type="pres">
      <dgm:prSet presAssocID="{C45F3171-A446-4EBF-A31D-9DCDCCEF45B1}" presName="linear" presStyleCnt="0">
        <dgm:presLayoutVars>
          <dgm:dir/>
          <dgm:animLvl val="lvl"/>
          <dgm:resizeHandles val="exact"/>
        </dgm:presLayoutVars>
      </dgm:prSet>
      <dgm:spPr/>
      <dgm:t>
        <a:bodyPr/>
        <a:lstStyle/>
        <a:p>
          <a:endParaRPr lang="fr-FR"/>
        </a:p>
      </dgm:t>
    </dgm:pt>
    <dgm:pt modelId="{9C0BCA3B-F31A-4889-AF43-839A3BF21E3D}" type="pres">
      <dgm:prSet presAssocID="{69E77140-33FD-4889-8146-EDE98695C9DB}" presName="parentLin" presStyleCnt="0"/>
      <dgm:spPr/>
    </dgm:pt>
    <dgm:pt modelId="{20F46DB9-6755-4931-B95D-ADA075231C63}" type="pres">
      <dgm:prSet presAssocID="{69E77140-33FD-4889-8146-EDE98695C9DB}" presName="parentLeftMargin" presStyleLbl="node1" presStyleIdx="0" presStyleCnt="3"/>
      <dgm:spPr/>
      <dgm:t>
        <a:bodyPr/>
        <a:lstStyle/>
        <a:p>
          <a:endParaRPr lang="fr-FR"/>
        </a:p>
      </dgm:t>
    </dgm:pt>
    <dgm:pt modelId="{FD88EDB0-42A0-4293-A46E-3C7B35E47134}" type="pres">
      <dgm:prSet presAssocID="{69E77140-33FD-4889-8146-EDE98695C9DB}" presName="parentText" presStyleLbl="node1" presStyleIdx="0" presStyleCnt="3" custScaleX="95437" custScaleY="175564">
        <dgm:presLayoutVars>
          <dgm:chMax val="0"/>
          <dgm:bulletEnabled val="1"/>
        </dgm:presLayoutVars>
      </dgm:prSet>
      <dgm:spPr/>
      <dgm:t>
        <a:bodyPr/>
        <a:lstStyle/>
        <a:p>
          <a:endParaRPr lang="fr-FR"/>
        </a:p>
      </dgm:t>
    </dgm:pt>
    <dgm:pt modelId="{968982DA-B9C0-4BCF-83D9-7A2FB8567E32}" type="pres">
      <dgm:prSet presAssocID="{69E77140-33FD-4889-8146-EDE98695C9DB}" presName="negativeSpace" presStyleCnt="0"/>
      <dgm:spPr/>
    </dgm:pt>
    <dgm:pt modelId="{BE650D8B-00F1-4895-85AE-6893673755F9}" type="pres">
      <dgm:prSet presAssocID="{69E77140-33FD-4889-8146-EDE98695C9DB}" presName="childText" presStyleLbl="conFgAcc1" presStyleIdx="0" presStyleCnt="3">
        <dgm:presLayoutVars>
          <dgm:bulletEnabled val="1"/>
        </dgm:presLayoutVars>
      </dgm:prSet>
      <dgm:spPr/>
    </dgm:pt>
    <dgm:pt modelId="{BE987E47-908D-4E2A-A282-6C40B1094DED}" type="pres">
      <dgm:prSet presAssocID="{E8FC9F10-06D7-443C-BB90-86B2D3F2F526}" presName="spaceBetweenRectangles" presStyleCnt="0"/>
      <dgm:spPr/>
    </dgm:pt>
    <dgm:pt modelId="{A6ED76A8-A44D-4244-ADD4-E27885B68CF9}" type="pres">
      <dgm:prSet presAssocID="{A7C6232D-845E-4E97-AFAE-52895C0EFC9B}" presName="parentLin" presStyleCnt="0"/>
      <dgm:spPr/>
    </dgm:pt>
    <dgm:pt modelId="{32D6A231-9D0B-45CD-96F0-B2AB66369A5B}" type="pres">
      <dgm:prSet presAssocID="{A7C6232D-845E-4E97-AFAE-52895C0EFC9B}" presName="parentLeftMargin" presStyleLbl="node1" presStyleIdx="0" presStyleCnt="3"/>
      <dgm:spPr/>
      <dgm:t>
        <a:bodyPr/>
        <a:lstStyle/>
        <a:p>
          <a:endParaRPr lang="fr-FR"/>
        </a:p>
      </dgm:t>
    </dgm:pt>
    <dgm:pt modelId="{49C01637-A00A-4E8D-985B-E2215E47F7C3}" type="pres">
      <dgm:prSet presAssocID="{A7C6232D-845E-4E97-AFAE-52895C0EFC9B}" presName="parentText" presStyleLbl="node1" presStyleIdx="1" presStyleCnt="3" custScaleX="97918" custScaleY="61329">
        <dgm:presLayoutVars>
          <dgm:chMax val="0"/>
          <dgm:bulletEnabled val="1"/>
        </dgm:presLayoutVars>
      </dgm:prSet>
      <dgm:spPr/>
      <dgm:t>
        <a:bodyPr/>
        <a:lstStyle/>
        <a:p>
          <a:endParaRPr lang="fr-FR"/>
        </a:p>
      </dgm:t>
    </dgm:pt>
    <dgm:pt modelId="{2CE4A6D6-7BE6-45FF-91E6-F3BA2FDB550C}" type="pres">
      <dgm:prSet presAssocID="{A7C6232D-845E-4E97-AFAE-52895C0EFC9B}" presName="negativeSpace" presStyleCnt="0"/>
      <dgm:spPr/>
    </dgm:pt>
    <dgm:pt modelId="{7BBD5D9A-0613-47B4-A091-0E29A1567552}" type="pres">
      <dgm:prSet presAssocID="{A7C6232D-845E-4E97-AFAE-52895C0EFC9B}" presName="childText" presStyleLbl="conFgAcc1" presStyleIdx="1" presStyleCnt="3">
        <dgm:presLayoutVars>
          <dgm:bulletEnabled val="1"/>
        </dgm:presLayoutVars>
      </dgm:prSet>
      <dgm:spPr/>
    </dgm:pt>
    <dgm:pt modelId="{BA8D2332-97D7-498C-9574-69B63BA05083}" type="pres">
      <dgm:prSet presAssocID="{42DCA5F9-EA4C-45A9-9131-92764C001064}" presName="spaceBetweenRectangles" presStyleCnt="0"/>
      <dgm:spPr/>
    </dgm:pt>
    <dgm:pt modelId="{074D5002-477A-4981-8700-A1249E2D7CA3}" type="pres">
      <dgm:prSet presAssocID="{BE762ABD-8575-4B20-B391-1AD147DFB5A9}" presName="parentLin" presStyleCnt="0"/>
      <dgm:spPr/>
    </dgm:pt>
    <dgm:pt modelId="{58325270-24D7-404A-ADC2-1FB06081A383}" type="pres">
      <dgm:prSet presAssocID="{BE762ABD-8575-4B20-B391-1AD147DFB5A9}" presName="parentLeftMargin" presStyleLbl="node1" presStyleIdx="1" presStyleCnt="3"/>
      <dgm:spPr/>
      <dgm:t>
        <a:bodyPr/>
        <a:lstStyle/>
        <a:p>
          <a:endParaRPr lang="fr-FR"/>
        </a:p>
      </dgm:t>
    </dgm:pt>
    <dgm:pt modelId="{D77FEA4E-60F7-4AE6-8B18-EB25882C304B}" type="pres">
      <dgm:prSet presAssocID="{BE762ABD-8575-4B20-B391-1AD147DFB5A9}" presName="parentText" presStyleLbl="node1" presStyleIdx="2" presStyleCnt="3" custScaleX="100398" custScaleY="110189">
        <dgm:presLayoutVars>
          <dgm:chMax val="0"/>
          <dgm:bulletEnabled val="1"/>
        </dgm:presLayoutVars>
      </dgm:prSet>
      <dgm:spPr/>
      <dgm:t>
        <a:bodyPr/>
        <a:lstStyle/>
        <a:p>
          <a:endParaRPr lang="fr-FR"/>
        </a:p>
      </dgm:t>
    </dgm:pt>
    <dgm:pt modelId="{EE4DBA0A-AD29-462E-8895-24F52A387C0A}" type="pres">
      <dgm:prSet presAssocID="{BE762ABD-8575-4B20-B391-1AD147DFB5A9}" presName="negativeSpace" presStyleCnt="0"/>
      <dgm:spPr/>
    </dgm:pt>
    <dgm:pt modelId="{98680381-8972-4232-8B1A-1197D832749C}" type="pres">
      <dgm:prSet presAssocID="{BE762ABD-8575-4B20-B391-1AD147DFB5A9}" presName="childText" presStyleLbl="conFgAcc1" presStyleIdx="2" presStyleCnt="3">
        <dgm:presLayoutVars>
          <dgm:bulletEnabled val="1"/>
        </dgm:presLayoutVars>
      </dgm:prSet>
      <dgm:spPr/>
    </dgm:pt>
  </dgm:ptLst>
  <dgm:cxnLst>
    <dgm:cxn modelId="{F47BD9B1-6323-4C6A-80AF-90DFE369C4E7}" srcId="{C45F3171-A446-4EBF-A31D-9DCDCCEF45B1}" destId="{BE762ABD-8575-4B20-B391-1AD147DFB5A9}" srcOrd="2" destOrd="0" parTransId="{E8F20DFE-66C7-44C3-A8A8-F04F05BFEC5F}" sibTransId="{1BD973A9-6F82-4BCA-95EC-84C439B0E2EE}"/>
    <dgm:cxn modelId="{C9ED2F9B-48A9-4B1F-8CA9-87BDCB7CEE1C}" type="presOf" srcId="{C45F3171-A446-4EBF-A31D-9DCDCCEF45B1}" destId="{D1FE03F6-2C1C-436D-9E71-50097CC08434}" srcOrd="0" destOrd="0" presId="urn:microsoft.com/office/officeart/2005/8/layout/list1"/>
    <dgm:cxn modelId="{ED613878-A819-4D89-8F59-888F4C8CC139}" type="presOf" srcId="{A7C6232D-845E-4E97-AFAE-52895C0EFC9B}" destId="{49C01637-A00A-4E8D-985B-E2215E47F7C3}" srcOrd="1" destOrd="0" presId="urn:microsoft.com/office/officeart/2005/8/layout/list1"/>
    <dgm:cxn modelId="{7C0D34C0-537A-4861-8811-3113459907A5}" type="presOf" srcId="{A7C6232D-845E-4E97-AFAE-52895C0EFC9B}" destId="{32D6A231-9D0B-45CD-96F0-B2AB66369A5B}" srcOrd="0" destOrd="0" presId="urn:microsoft.com/office/officeart/2005/8/layout/list1"/>
    <dgm:cxn modelId="{8D5A9535-A637-4402-91C4-AAD57FE95328}" type="presOf" srcId="{69E77140-33FD-4889-8146-EDE98695C9DB}" destId="{20F46DB9-6755-4931-B95D-ADA075231C63}" srcOrd="0" destOrd="0" presId="urn:microsoft.com/office/officeart/2005/8/layout/list1"/>
    <dgm:cxn modelId="{F8575697-B8DA-4402-8D99-EFBF7A2599B5}" type="presOf" srcId="{BE762ABD-8575-4B20-B391-1AD147DFB5A9}" destId="{D77FEA4E-60F7-4AE6-8B18-EB25882C304B}" srcOrd="1" destOrd="0" presId="urn:microsoft.com/office/officeart/2005/8/layout/list1"/>
    <dgm:cxn modelId="{99F01AA4-75DE-4712-BE36-AA6457D982DB}" type="presOf" srcId="{BE762ABD-8575-4B20-B391-1AD147DFB5A9}" destId="{58325270-24D7-404A-ADC2-1FB06081A383}" srcOrd="0" destOrd="0" presId="urn:microsoft.com/office/officeart/2005/8/layout/list1"/>
    <dgm:cxn modelId="{D458FBC4-BD95-4F7E-8E2C-D1FA50FB26FF}" srcId="{C45F3171-A446-4EBF-A31D-9DCDCCEF45B1}" destId="{69E77140-33FD-4889-8146-EDE98695C9DB}" srcOrd="0" destOrd="0" parTransId="{20A0CA99-184C-4CA8-B6B3-08B229AFDEBC}" sibTransId="{E8FC9F10-06D7-443C-BB90-86B2D3F2F526}"/>
    <dgm:cxn modelId="{84D84DA6-2233-41E3-9281-CF3B5C08D1CD}" type="presOf" srcId="{69E77140-33FD-4889-8146-EDE98695C9DB}" destId="{FD88EDB0-42A0-4293-A46E-3C7B35E47134}" srcOrd="1" destOrd="0" presId="urn:microsoft.com/office/officeart/2005/8/layout/list1"/>
    <dgm:cxn modelId="{AC182668-610B-4DB2-85A5-7D56533A4744}" srcId="{C45F3171-A446-4EBF-A31D-9DCDCCEF45B1}" destId="{A7C6232D-845E-4E97-AFAE-52895C0EFC9B}" srcOrd="1" destOrd="0" parTransId="{9C2286A3-25C7-4B3C-B6F5-95A5CADEB422}" sibTransId="{42DCA5F9-EA4C-45A9-9131-92764C001064}"/>
    <dgm:cxn modelId="{9565CCEA-A6EF-4AED-AF9C-45C54C4A4881}" type="presParOf" srcId="{D1FE03F6-2C1C-436D-9E71-50097CC08434}" destId="{9C0BCA3B-F31A-4889-AF43-839A3BF21E3D}" srcOrd="0" destOrd="0" presId="urn:microsoft.com/office/officeart/2005/8/layout/list1"/>
    <dgm:cxn modelId="{A680161E-D885-4BE2-B20B-AF89043F73FB}" type="presParOf" srcId="{9C0BCA3B-F31A-4889-AF43-839A3BF21E3D}" destId="{20F46DB9-6755-4931-B95D-ADA075231C63}" srcOrd="0" destOrd="0" presId="urn:microsoft.com/office/officeart/2005/8/layout/list1"/>
    <dgm:cxn modelId="{3B927E31-6D16-4121-A68B-63C52A95C71E}" type="presParOf" srcId="{9C0BCA3B-F31A-4889-AF43-839A3BF21E3D}" destId="{FD88EDB0-42A0-4293-A46E-3C7B35E47134}" srcOrd="1" destOrd="0" presId="urn:microsoft.com/office/officeart/2005/8/layout/list1"/>
    <dgm:cxn modelId="{E64C3EB9-686B-4B18-8E59-8CE2D5487DCD}" type="presParOf" srcId="{D1FE03F6-2C1C-436D-9E71-50097CC08434}" destId="{968982DA-B9C0-4BCF-83D9-7A2FB8567E32}" srcOrd="1" destOrd="0" presId="urn:microsoft.com/office/officeart/2005/8/layout/list1"/>
    <dgm:cxn modelId="{CCB168A0-938C-4F61-A80C-E1C3403FB9F5}" type="presParOf" srcId="{D1FE03F6-2C1C-436D-9E71-50097CC08434}" destId="{BE650D8B-00F1-4895-85AE-6893673755F9}" srcOrd="2" destOrd="0" presId="urn:microsoft.com/office/officeart/2005/8/layout/list1"/>
    <dgm:cxn modelId="{46C50A51-27E3-4751-8D27-7A47F269B640}" type="presParOf" srcId="{D1FE03F6-2C1C-436D-9E71-50097CC08434}" destId="{BE987E47-908D-4E2A-A282-6C40B1094DED}" srcOrd="3" destOrd="0" presId="urn:microsoft.com/office/officeart/2005/8/layout/list1"/>
    <dgm:cxn modelId="{B1529E4B-378A-4CB6-80D3-7AA2EFFED315}" type="presParOf" srcId="{D1FE03F6-2C1C-436D-9E71-50097CC08434}" destId="{A6ED76A8-A44D-4244-ADD4-E27885B68CF9}" srcOrd="4" destOrd="0" presId="urn:microsoft.com/office/officeart/2005/8/layout/list1"/>
    <dgm:cxn modelId="{D8310511-67FF-4CEA-B54E-412637A468E8}" type="presParOf" srcId="{A6ED76A8-A44D-4244-ADD4-E27885B68CF9}" destId="{32D6A231-9D0B-45CD-96F0-B2AB66369A5B}" srcOrd="0" destOrd="0" presId="urn:microsoft.com/office/officeart/2005/8/layout/list1"/>
    <dgm:cxn modelId="{5BCE0172-354E-40D7-AA48-0B93163536D3}" type="presParOf" srcId="{A6ED76A8-A44D-4244-ADD4-E27885B68CF9}" destId="{49C01637-A00A-4E8D-985B-E2215E47F7C3}" srcOrd="1" destOrd="0" presId="urn:microsoft.com/office/officeart/2005/8/layout/list1"/>
    <dgm:cxn modelId="{07B4A4B4-920F-4653-AD96-CF72D35DEDA7}" type="presParOf" srcId="{D1FE03F6-2C1C-436D-9E71-50097CC08434}" destId="{2CE4A6D6-7BE6-45FF-91E6-F3BA2FDB550C}" srcOrd="5" destOrd="0" presId="urn:microsoft.com/office/officeart/2005/8/layout/list1"/>
    <dgm:cxn modelId="{2DE3C6E4-F2E6-48C8-AC22-7F091D8F487F}" type="presParOf" srcId="{D1FE03F6-2C1C-436D-9E71-50097CC08434}" destId="{7BBD5D9A-0613-47B4-A091-0E29A1567552}" srcOrd="6" destOrd="0" presId="urn:microsoft.com/office/officeart/2005/8/layout/list1"/>
    <dgm:cxn modelId="{8AF179F7-B9F0-423A-B51F-408A8991A02C}" type="presParOf" srcId="{D1FE03F6-2C1C-436D-9E71-50097CC08434}" destId="{BA8D2332-97D7-498C-9574-69B63BA05083}" srcOrd="7" destOrd="0" presId="urn:microsoft.com/office/officeart/2005/8/layout/list1"/>
    <dgm:cxn modelId="{39C7302B-19DD-40E5-863A-4BD9B251A24B}" type="presParOf" srcId="{D1FE03F6-2C1C-436D-9E71-50097CC08434}" destId="{074D5002-477A-4981-8700-A1249E2D7CA3}" srcOrd="8" destOrd="0" presId="urn:microsoft.com/office/officeart/2005/8/layout/list1"/>
    <dgm:cxn modelId="{3D873B25-B521-4A97-B4C8-B1E9D59F049E}" type="presParOf" srcId="{074D5002-477A-4981-8700-A1249E2D7CA3}" destId="{58325270-24D7-404A-ADC2-1FB06081A383}" srcOrd="0" destOrd="0" presId="urn:microsoft.com/office/officeart/2005/8/layout/list1"/>
    <dgm:cxn modelId="{E104CBE8-5121-4335-A11A-D181CC00E783}" type="presParOf" srcId="{074D5002-477A-4981-8700-A1249E2D7CA3}" destId="{D77FEA4E-60F7-4AE6-8B18-EB25882C304B}" srcOrd="1" destOrd="0" presId="urn:microsoft.com/office/officeart/2005/8/layout/list1"/>
    <dgm:cxn modelId="{9A537FFB-69FE-492C-BFE1-B9C55C25F3D3}" type="presParOf" srcId="{D1FE03F6-2C1C-436D-9E71-50097CC08434}" destId="{EE4DBA0A-AD29-462E-8895-24F52A387C0A}" srcOrd="9" destOrd="0" presId="urn:microsoft.com/office/officeart/2005/8/layout/list1"/>
    <dgm:cxn modelId="{6B11E11D-339D-4D48-93E9-074B1BBC1EF1}" type="presParOf" srcId="{D1FE03F6-2C1C-436D-9E71-50097CC08434}" destId="{98680381-8972-4232-8B1A-1197D832749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C30FCB7-2A29-4CFA-A862-E938350CAA98}"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fr-FR"/>
        </a:p>
      </dgm:t>
    </dgm:pt>
    <dgm:pt modelId="{3F94FBC6-4DA0-492A-9AC6-4EC435531207}">
      <dgm:prSet phldrT="[Texte]"/>
      <dgm:spPr/>
      <dgm:t>
        <a:bodyPr/>
        <a:lstStyle/>
        <a:p>
          <a:r>
            <a:rPr lang="ar-TN" dirty="0" smtClean="0"/>
            <a:t>2019</a:t>
          </a:r>
          <a:endParaRPr lang="fr-FR" dirty="0"/>
        </a:p>
      </dgm:t>
    </dgm:pt>
    <dgm:pt modelId="{938EF4AD-DFB8-474F-BDF8-E2B918223390}" type="parTrans" cxnId="{E265B434-CB45-4397-8212-9A1D9E0B348E}">
      <dgm:prSet/>
      <dgm:spPr/>
      <dgm:t>
        <a:bodyPr/>
        <a:lstStyle/>
        <a:p>
          <a:endParaRPr lang="fr-FR"/>
        </a:p>
      </dgm:t>
    </dgm:pt>
    <dgm:pt modelId="{03E93B7F-7632-4C22-BEFC-594A9E53AC9C}" type="sibTrans" cxnId="{E265B434-CB45-4397-8212-9A1D9E0B348E}">
      <dgm:prSet/>
      <dgm:spPr/>
      <dgm:t>
        <a:bodyPr/>
        <a:lstStyle/>
        <a:p>
          <a:endParaRPr lang="fr-FR"/>
        </a:p>
      </dgm:t>
    </dgm:pt>
    <dgm:pt modelId="{05365495-E1BC-4085-A147-750377B81CBC}">
      <dgm:prSet phldrT="[Texte]" phldr="1"/>
      <dgm:spPr/>
      <dgm:t>
        <a:bodyPr/>
        <a:lstStyle/>
        <a:p>
          <a:pPr algn="l"/>
          <a:endParaRPr lang="fr-FR" sz="1000" dirty="0"/>
        </a:p>
      </dgm:t>
    </dgm:pt>
    <dgm:pt modelId="{EED5D723-3DCA-438C-B4CB-1180ECC30A3E}" type="parTrans" cxnId="{E78921EE-916A-4EDA-A5A5-1E3078B9C030}">
      <dgm:prSet/>
      <dgm:spPr/>
      <dgm:t>
        <a:bodyPr/>
        <a:lstStyle/>
        <a:p>
          <a:endParaRPr lang="fr-FR"/>
        </a:p>
      </dgm:t>
    </dgm:pt>
    <dgm:pt modelId="{FD69CC5A-A6E1-48AC-BBC4-BC3895D3D8CE}" type="sibTrans" cxnId="{E78921EE-916A-4EDA-A5A5-1E3078B9C030}">
      <dgm:prSet/>
      <dgm:spPr/>
      <dgm:t>
        <a:bodyPr/>
        <a:lstStyle/>
        <a:p>
          <a:endParaRPr lang="fr-FR"/>
        </a:p>
      </dgm:t>
    </dgm:pt>
    <dgm:pt modelId="{2CBA4CE5-978E-479E-B12D-C9ED7CC9BEEB}">
      <dgm:prSet phldrT="[Texte]"/>
      <dgm:spPr/>
      <dgm:t>
        <a:bodyPr/>
        <a:lstStyle/>
        <a:p>
          <a:r>
            <a:rPr lang="ar-TN" dirty="0" smtClean="0"/>
            <a:t>2019</a:t>
          </a:r>
          <a:endParaRPr lang="fr-FR" dirty="0"/>
        </a:p>
      </dgm:t>
    </dgm:pt>
    <dgm:pt modelId="{49E5EF82-682D-4053-9132-E2FBB2983A85}" type="parTrans" cxnId="{7FF30DCB-16E0-468B-BAE8-15710A6A7502}">
      <dgm:prSet/>
      <dgm:spPr/>
      <dgm:t>
        <a:bodyPr/>
        <a:lstStyle/>
        <a:p>
          <a:endParaRPr lang="fr-FR"/>
        </a:p>
      </dgm:t>
    </dgm:pt>
    <dgm:pt modelId="{A0FC049E-A191-45EB-BC9D-F57C78D96AD4}" type="sibTrans" cxnId="{7FF30DCB-16E0-468B-BAE8-15710A6A7502}">
      <dgm:prSet/>
      <dgm:spPr/>
      <dgm:t>
        <a:bodyPr/>
        <a:lstStyle/>
        <a:p>
          <a:endParaRPr lang="fr-FR"/>
        </a:p>
      </dgm:t>
    </dgm:pt>
    <dgm:pt modelId="{3B7B891B-B338-4439-909B-C9AD382F9D12}">
      <dgm:prSet phldrT="[Texte]" phldr="1"/>
      <dgm:spPr/>
      <dgm:t>
        <a:bodyPr/>
        <a:lstStyle/>
        <a:p>
          <a:pPr algn="just">
            <a:lnSpc>
              <a:spcPct val="90000"/>
            </a:lnSpc>
          </a:pPr>
          <a:endParaRPr lang="fr-FR" sz="1000" dirty="0"/>
        </a:p>
      </dgm:t>
    </dgm:pt>
    <dgm:pt modelId="{CBFE60A1-789C-4676-81E2-A97CFD2E5B3E}" type="parTrans" cxnId="{13235F83-D0D9-4C61-877B-9B757FE56FD5}">
      <dgm:prSet/>
      <dgm:spPr/>
      <dgm:t>
        <a:bodyPr/>
        <a:lstStyle/>
        <a:p>
          <a:endParaRPr lang="fr-FR"/>
        </a:p>
      </dgm:t>
    </dgm:pt>
    <dgm:pt modelId="{8FBED647-0896-4DA2-9044-BD217F06CCA8}" type="sibTrans" cxnId="{13235F83-D0D9-4C61-877B-9B757FE56FD5}">
      <dgm:prSet/>
      <dgm:spPr/>
      <dgm:t>
        <a:bodyPr/>
        <a:lstStyle/>
        <a:p>
          <a:endParaRPr lang="fr-FR"/>
        </a:p>
      </dgm:t>
    </dgm:pt>
    <dgm:pt modelId="{EF80D725-1D4C-441A-9A27-BE24A14B2354}">
      <dgm:prSet phldrT="[Texte]" phldr="1"/>
      <dgm:spPr/>
      <dgm:t>
        <a:bodyPr/>
        <a:lstStyle/>
        <a:p>
          <a:pPr algn="l">
            <a:lnSpc>
              <a:spcPct val="90000"/>
            </a:lnSpc>
          </a:pPr>
          <a:endParaRPr lang="fr-FR" sz="1000" dirty="0"/>
        </a:p>
      </dgm:t>
    </dgm:pt>
    <dgm:pt modelId="{B9121296-D02C-4521-B5D5-0DE26F5CBF02}" type="parTrans" cxnId="{E430ECE6-3118-42E0-B676-C9F7D02A9C76}">
      <dgm:prSet/>
      <dgm:spPr/>
      <dgm:t>
        <a:bodyPr/>
        <a:lstStyle/>
        <a:p>
          <a:endParaRPr lang="fr-FR"/>
        </a:p>
      </dgm:t>
    </dgm:pt>
    <dgm:pt modelId="{624C0081-8429-45E3-A9A2-5446BDB6928C}" type="sibTrans" cxnId="{E430ECE6-3118-42E0-B676-C9F7D02A9C76}">
      <dgm:prSet/>
      <dgm:spPr/>
      <dgm:t>
        <a:bodyPr/>
        <a:lstStyle/>
        <a:p>
          <a:endParaRPr lang="fr-FR"/>
        </a:p>
      </dgm:t>
    </dgm:pt>
    <dgm:pt modelId="{61C8C818-05F2-4D0C-B5EE-31A59B810786}">
      <dgm:prSet custT="1"/>
      <dgm:spPr/>
      <dgm:t>
        <a:bodyPr/>
        <a:lstStyle/>
        <a:p>
          <a:pPr algn="just" rtl="1"/>
          <a:r>
            <a:rPr lang="ar-TN" sz="1600" dirty="0" smtClean="0"/>
            <a:t>مشاركة الاتحاد الوطني للمرأة التونسية في معرض الصين  </a:t>
          </a:r>
          <a:r>
            <a:rPr lang="ar-TN" sz="1600" dirty="0" err="1" smtClean="0"/>
            <a:t>بـ</a:t>
          </a:r>
          <a:r>
            <a:rPr lang="ar-TN" sz="1600" dirty="0" smtClean="0"/>
            <a:t> </a:t>
          </a:r>
          <a:r>
            <a:rPr lang="fr-FR" sz="1600" dirty="0" smtClean="0"/>
            <a:t>Xi4an </a:t>
          </a:r>
          <a:r>
            <a:rPr lang="fr-FR" sz="1600" dirty="0" err="1" smtClean="0"/>
            <a:t>shaanxi</a:t>
          </a:r>
          <a:r>
            <a:rPr lang="fr-FR" sz="1600" dirty="0" smtClean="0"/>
            <a:t> province  </a:t>
          </a:r>
          <a:r>
            <a:rPr lang="ar-TN" sz="1600" dirty="0" smtClean="0"/>
            <a:t>ـ من 10 إلى 16 </a:t>
          </a:r>
          <a:r>
            <a:rPr lang="ar-TN" sz="1600" dirty="0" err="1" smtClean="0"/>
            <a:t>ماي</a:t>
          </a:r>
          <a:r>
            <a:rPr lang="ar-TN" sz="1600" dirty="0" smtClean="0"/>
            <a:t> 2019.</a:t>
          </a:r>
          <a:endParaRPr lang="fr-FR" sz="1600" dirty="0"/>
        </a:p>
      </dgm:t>
    </dgm:pt>
    <dgm:pt modelId="{BD4ED802-78B7-4B02-9F1C-5ECD36DA1CA6}" type="parTrans" cxnId="{AA348BBF-6F08-425E-8A3C-4264DB8B5D9E}">
      <dgm:prSet/>
      <dgm:spPr/>
      <dgm:t>
        <a:bodyPr/>
        <a:lstStyle/>
        <a:p>
          <a:endParaRPr lang="fr-FR"/>
        </a:p>
      </dgm:t>
    </dgm:pt>
    <dgm:pt modelId="{F6DF6518-D1C3-4B85-B827-75FDE4E1D495}" type="sibTrans" cxnId="{AA348BBF-6F08-425E-8A3C-4264DB8B5D9E}">
      <dgm:prSet/>
      <dgm:spPr/>
      <dgm:t>
        <a:bodyPr/>
        <a:lstStyle/>
        <a:p>
          <a:endParaRPr lang="fr-FR"/>
        </a:p>
      </dgm:t>
    </dgm:pt>
    <dgm:pt modelId="{00E565B9-A016-49A1-87B0-6BE19D207C4C}">
      <dgm:prSet custT="1"/>
      <dgm:spPr/>
      <dgm:t>
        <a:bodyPr/>
        <a:lstStyle/>
        <a:p>
          <a:pPr algn="just" rtl="1"/>
          <a:r>
            <a:rPr lang="ar-TN" sz="1600" dirty="0" smtClean="0"/>
            <a:t>مشاركة الاتحاد  في اليوم العالمي للمرأة للسلام </a:t>
          </a:r>
          <a:r>
            <a:rPr lang="fr-FR" sz="1600" dirty="0" smtClean="0"/>
            <a:t>IWPG</a:t>
          </a:r>
          <a:r>
            <a:rPr lang="ar-TN" sz="1600" dirty="0" smtClean="0"/>
            <a:t> من 26 </a:t>
          </a:r>
          <a:r>
            <a:rPr lang="ar-TN" sz="1600" dirty="0" err="1" smtClean="0"/>
            <a:t>أفريل</a:t>
          </a:r>
          <a:r>
            <a:rPr lang="ar-TN" sz="1600" dirty="0" smtClean="0"/>
            <a:t> إلى 2 </a:t>
          </a:r>
          <a:r>
            <a:rPr lang="ar-TN" sz="1600" dirty="0" err="1" smtClean="0"/>
            <a:t>ماي</a:t>
          </a:r>
          <a:r>
            <a:rPr lang="ar-TN" sz="1600" dirty="0" smtClean="0"/>
            <a:t> 2019.</a:t>
          </a:r>
          <a:endParaRPr lang="fr-FR" sz="1600" dirty="0"/>
        </a:p>
      </dgm:t>
    </dgm:pt>
    <dgm:pt modelId="{CAFAAA00-C3A6-4984-A943-EEAF9086092F}" type="parTrans" cxnId="{04D74A79-76EC-4860-B70C-91B06AEB0ADF}">
      <dgm:prSet/>
      <dgm:spPr/>
      <dgm:t>
        <a:bodyPr/>
        <a:lstStyle/>
        <a:p>
          <a:endParaRPr lang="fr-FR"/>
        </a:p>
      </dgm:t>
    </dgm:pt>
    <dgm:pt modelId="{EDD70435-C54B-4657-B1CB-BE3A3B6758D1}" type="sibTrans" cxnId="{04D74A79-76EC-4860-B70C-91B06AEB0ADF}">
      <dgm:prSet/>
      <dgm:spPr/>
      <dgm:t>
        <a:bodyPr/>
        <a:lstStyle/>
        <a:p>
          <a:endParaRPr lang="fr-FR"/>
        </a:p>
      </dgm:t>
    </dgm:pt>
    <dgm:pt modelId="{2A5ECA58-B964-4211-A413-8D1F0D11DF10}">
      <dgm:prSet custT="1"/>
      <dgm:spPr/>
      <dgm:t>
        <a:bodyPr/>
        <a:lstStyle/>
        <a:p>
          <a:pPr algn="just" rtl="1"/>
          <a:r>
            <a:rPr lang="ar-TN" sz="1600" dirty="0" smtClean="0"/>
            <a:t>مشاركة الاتحاد في مؤتمر الاتحاد النسائي العربي العام مراكش بالمملكة المغربية من 26 إلى 30 </a:t>
          </a:r>
          <a:r>
            <a:rPr lang="ar-TN" sz="1600" dirty="0" err="1" smtClean="0"/>
            <a:t>أفريل</a:t>
          </a:r>
          <a:r>
            <a:rPr lang="ar-TN" sz="1600" dirty="0" smtClean="0"/>
            <a:t> 2019.</a:t>
          </a:r>
          <a:endParaRPr lang="fr-FR" sz="1600" dirty="0"/>
        </a:p>
      </dgm:t>
    </dgm:pt>
    <dgm:pt modelId="{85489B88-3A6A-472D-B39E-F70CC000543E}" type="parTrans" cxnId="{6A81D2E5-50DC-4BD7-BB31-A6C9DBA86797}">
      <dgm:prSet/>
      <dgm:spPr/>
      <dgm:t>
        <a:bodyPr/>
        <a:lstStyle/>
        <a:p>
          <a:endParaRPr lang="fr-FR"/>
        </a:p>
      </dgm:t>
    </dgm:pt>
    <dgm:pt modelId="{ECA4643C-2F72-40DD-8DF0-605E532E6350}" type="sibTrans" cxnId="{6A81D2E5-50DC-4BD7-BB31-A6C9DBA86797}">
      <dgm:prSet/>
      <dgm:spPr/>
      <dgm:t>
        <a:bodyPr/>
        <a:lstStyle/>
        <a:p>
          <a:endParaRPr lang="fr-FR"/>
        </a:p>
      </dgm:t>
    </dgm:pt>
    <dgm:pt modelId="{F8D7B272-30E9-4234-B884-73F5252EABA1}">
      <dgm:prSet custT="1"/>
      <dgm:spPr/>
      <dgm:t>
        <a:bodyPr/>
        <a:lstStyle/>
        <a:p>
          <a:pPr algn="just" rtl="1">
            <a:lnSpc>
              <a:spcPct val="200000"/>
            </a:lnSpc>
          </a:pPr>
          <a:r>
            <a:rPr lang="ar-TN" sz="1600" dirty="0" smtClean="0"/>
            <a:t>انتخاب رئيسة الاتحاد في منصب كاتبة عامة مساعدة مكلفة بالدول </a:t>
          </a:r>
          <a:r>
            <a:rPr lang="ar-TN" sz="1600" dirty="0" err="1" smtClean="0"/>
            <a:t>الفنكفونية</a:t>
          </a:r>
          <a:r>
            <a:rPr lang="ar-TN" sz="1600" dirty="0" smtClean="0"/>
            <a:t> للمركز الأوروبي للمجلس العالمي للمرأة (مارس 2019).</a:t>
          </a:r>
          <a:endParaRPr lang="fr-FR" sz="1600" dirty="0"/>
        </a:p>
      </dgm:t>
    </dgm:pt>
    <dgm:pt modelId="{C34A69B8-B0E6-41AA-A032-7DFB50FE43EF}" type="parTrans" cxnId="{8D774F5C-7F17-4C08-83D6-2EE490AA2F75}">
      <dgm:prSet/>
      <dgm:spPr/>
      <dgm:t>
        <a:bodyPr/>
        <a:lstStyle/>
        <a:p>
          <a:endParaRPr lang="fr-FR"/>
        </a:p>
      </dgm:t>
    </dgm:pt>
    <dgm:pt modelId="{B98285DF-0DD8-4F2C-BD59-F7DA043AB302}" type="sibTrans" cxnId="{8D774F5C-7F17-4C08-83D6-2EE490AA2F75}">
      <dgm:prSet/>
      <dgm:spPr/>
      <dgm:t>
        <a:bodyPr/>
        <a:lstStyle/>
        <a:p>
          <a:endParaRPr lang="fr-FR"/>
        </a:p>
      </dgm:t>
    </dgm:pt>
    <dgm:pt modelId="{42B85CCF-6AE1-4010-9AD6-C6215ADCE875}">
      <dgm:prSet custT="1"/>
      <dgm:spPr/>
      <dgm:t>
        <a:bodyPr/>
        <a:lstStyle/>
        <a:p>
          <a:pPr algn="just" rtl="1">
            <a:lnSpc>
              <a:spcPct val="200000"/>
            </a:lnSpc>
          </a:pPr>
          <a:r>
            <a:rPr lang="ar-TN" sz="1600" dirty="0" smtClean="0"/>
            <a:t>أكتوبر 2019 :انتخاب رئيسة الاتحاد مستشار قانوني بالمجلس الدولي للنساء </a:t>
          </a:r>
          <a:r>
            <a:rPr lang="fr-FR" sz="1600" dirty="0" smtClean="0"/>
            <a:t>CIF-ICW</a:t>
          </a:r>
          <a:endParaRPr lang="fr-FR" sz="1600" dirty="0"/>
        </a:p>
      </dgm:t>
    </dgm:pt>
    <dgm:pt modelId="{84631A7B-310A-477E-8173-EA8C8DC3CAB9}" type="parTrans" cxnId="{09091789-B92F-4472-BBC8-F838EDB9A9C2}">
      <dgm:prSet/>
      <dgm:spPr/>
      <dgm:t>
        <a:bodyPr/>
        <a:lstStyle/>
        <a:p>
          <a:endParaRPr lang="fr-FR"/>
        </a:p>
      </dgm:t>
    </dgm:pt>
    <dgm:pt modelId="{756D9CE9-E6CC-4E49-958A-7BE11E6A6296}" type="sibTrans" cxnId="{09091789-B92F-4472-BBC8-F838EDB9A9C2}">
      <dgm:prSet/>
      <dgm:spPr/>
      <dgm:t>
        <a:bodyPr/>
        <a:lstStyle/>
        <a:p>
          <a:endParaRPr lang="fr-FR"/>
        </a:p>
      </dgm:t>
    </dgm:pt>
    <dgm:pt modelId="{8A47BD7D-786D-4245-B1A4-6CECF3A89675}">
      <dgm:prSet custT="1"/>
      <dgm:spPr/>
      <dgm:t>
        <a:bodyPr/>
        <a:lstStyle/>
        <a:p>
          <a:pPr algn="just" rtl="1"/>
          <a:r>
            <a:rPr lang="ar-TN" sz="1600" b="0" i="0" dirty="0" smtClean="0"/>
            <a:t>المشاركة في المؤتمر </a:t>
          </a:r>
          <a:r>
            <a:rPr lang="ar-TN" sz="1600" b="0" i="0" dirty="0" err="1" smtClean="0"/>
            <a:t>الاقليمي</a:t>
          </a:r>
          <a:r>
            <a:rPr lang="ar-TN" sz="1600" b="0" i="0" dirty="0" smtClean="0"/>
            <a:t> ”أثر التغيرات السياسية والاقتصادية والاجتماعية على واقع المرأة العربية" يومي - 21 - 22 فيفري 2019 ببيروت</a:t>
          </a:r>
          <a:endParaRPr lang="fr-FR" sz="1600" dirty="0"/>
        </a:p>
      </dgm:t>
    </dgm:pt>
    <dgm:pt modelId="{124D190A-E291-4733-8C76-8F64D6886800}" type="parTrans" cxnId="{8E1A354D-13FF-44F0-9D9E-F4BAC95A245C}">
      <dgm:prSet/>
      <dgm:spPr/>
      <dgm:t>
        <a:bodyPr/>
        <a:lstStyle/>
        <a:p>
          <a:endParaRPr lang="fr-FR"/>
        </a:p>
      </dgm:t>
    </dgm:pt>
    <dgm:pt modelId="{A6A0CC35-9AEE-4327-AF4B-CEF11C97545D}" type="sibTrans" cxnId="{8E1A354D-13FF-44F0-9D9E-F4BAC95A245C}">
      <dgm:prSet/>
      <dgm:spPr/>
      <dgm:t>
        <a:bodyPr/>
        <a:lstStyle/>
        <a:p>
          <a:endParaRPr lang="fr-FR"/>
        </a:p>
      </dgm:t>
    </dgm:pt>
    <dgm:pt modelId="{E0D283F1-BB16-45B2-86AF-D8B749FD23C3}" type="pres">
      <dgm:prSet presAssocID="{EC30FCB7-2A29-4CFA-A862-E938350CAA98}" presName="linearFlow" presStyleCnt="0">
        <dgm:presLayoutVars>
          <dgm:dir/>
          <dgm:animLvl val="lvl"/>
          <dgm:resizeHandles val="exact"/>
        </dgm:presLayoutVars>
      </dgm:prSet>
      <dgm:spPr/>
      <dgm:t>
        <a:bodyPr/>
        <a:lstStyle/>
        <a:p>
          <a:endParaRPr lang="fr-FR"/>
        </a:p>
      </dgm:t>
    </dgm:pt>
    <dgm:pt modelId="{98343989-08D3-4B8A-91C4-F9BF80C4EBD7}" type="pres">
      <dgm:prSet presAssocID="{3F94FBC6-4DA0-492A-9AC6-4EC435531207}" presName="composite" presStyleCnt="0"/>
      <dgm:spPr/>
    </dgm:pt>
    <dgm:pt modelId="{14AD0BBF-7929-472D-AAA9-C6EE5DA285A6}" type="pres">
      <dgm:prSet presAssocID="{3F94FBC6-4DA0-492A-9AC6-4EC435531207}" presName="parentText" presStyleLbl="alignNode1" presStyleIdx="0" presStyleCnt="2">
        <dgm:presLayoutVars>
          <dgm:chMax val="1"/>
          <dgm:bulletEnabled val="1"/>
        </dgm:presLayoutVars>
      </dgm:prSet>
      <dgm:spPr/>
      <dgm:t>
        <a:bodyPr/>
        <a:lstStyle/>
        <a:p>
          <a:endParaRPr lang="fr-FR"/>
        </a:p>
      </dgm:t>
    </dgm:pt>
    <dgm:pt modelId="{FFEF8443-81B3-444D-BBAF-323BDF260887}" type="pres">
      <dgm:prSet presAssocID="{3F94FBC6-4DA0-492A-9AC6-4EC435531207}" presName="descendantText" presStyleLbl="alignAcc1" presStyleIdx="0" presStyleCnt="2" custScaleY="162381" custLinFactNeighborX="558" custLinFactNeighborY="-2728">
        <dgm:presLayoutVars>
          <dgm:bulletEnabled val="1"/>
        </dgm:presLayoutVars>
      </dgm:prSet>
      <dgm:spPr/>
      <dgm:t>
        <a:bodyPr/>
        <a:lstStyle/>
        <a:p>
          <a:endParaRPr lang="fr-FR"/>
        </a:p>
      </dgm:t>
    </dgm:pt>
    <dgm:pt modelId="{7B57706C-F7D0-4CBC-8F30-EB60F8E96E39}" type="pres">
      <dgm:prSet presAssocID="{03E93B7F-7632-4C22-BEFC-594A9E53AC9C}" presName="sp" presStyleCnt="0"/>
      <dgm:spPr/>
    </dgm:pt>
    <dgm:pt modelId="{63A0C8EC-9DC8-43E7-A592-8C3D1347326A}" type="pres">
      <dgm:prSet presAssocID="{2CBA4CE5-978E-479E-B12D-C9ED7CC9BEEB}" presName="composite" presStyleCnt="0"/>
      <dgm:spPr/>
    </dgm:pt>
    <dgm:pt modelId="{058593C0-7897-4C47-B8D1-81B6AF5F83A4}" type="pres">
      <dgm:prSet presAssocID="{2CBA4CE5-978E-479E-B12D-C9ED7CC9BEEB}" presName="parentText" presStyleLbl="alignNode1" presStyleIdx="1" presStyleCnt="2">
        <dgm:presLayoutVars>
          <dgm:chMax val="1"/>
          <dgm:bulletEnabled val="1"/>
        </dgm:presLayoutVars>
      </dgm:prSet>
      <dgm:spPr/>
      <dgm:t>
        <a:bodyPr/>
        <a:lstStyle/>
        <a:p>
          <a:endParaRPr lang="fr-FR"/>
        </a:p>
      </dgm:t>
    </dgm:pt>
    <dgm:pt modelId="{C8A335F7-0FC7-4BD2-A753-02ED4C531DBC}" type="pres">
      <dgm:prSet presAssocID="{2CBA4CE5-978E-479E-B12D-C9ED7CC9BEEB}" presName="descendantText" presStyleLbl="alignAcc1" presStyleIdx="1" presStyleCnt="2" custScaleY="211808" custLinFactNeighborX="-450" custLinFactNeighborY="2575">
        <dgm:presLayoutVars>
          <dgm:bulletEnabled val="1"/>
        </dgm:presLayoutVars>
      </dgm:prSet>
      <dgm:spPr/>
      <dgm:t>
        <a:bodyPr/>
        <a:lstStyle/>
        <a:p>
          <a:endParaRPr lang="fr-FR"/>
        </a:p>
      </dgm:t>
    </dgm:pt>
  </dgm:ptLst>
  <dgm:cxnLst>
    <dgm:cxn modelId="{DB7496AD-6C4A-4B18-B1FE-16C22EE9FE92}" type="presOf" srcId="{00E565B9-A016-49A1-87B0-6BE19D207C4C}" destId="{FFEF8443-81B3-444D-BBAF-323BDF260887}" srcOrd="0" destOrd="3" presId="urn:microsoft.com/office/officeart/2005/8/layout/chevron2"/>
    <dgm:cxn modelId="{7FF30DCB-16E0-468B-BAE8-15710A6A7502}" srcId="{EC30FCB7-2A29-4CFA-A862-E938350CAA98}" destId="{2CBA4CE5-978E-479E-B12D-C9ED7CC9BEEB}" srcOrd="1" destOrd="0" parTransId="{49E5EF82-682D-4053-9132-E2FBB2983A85}" sibTransId="{A0FC049E-A191-45EB-BC9D-F57C78D96AD4}"/>
    <dgm:cxn modelId="{AA348BBF-6F08-425E-8A3C-4264DB8B5D9E}" srcId="{3F94FBC6-4DA0-492A-9AC6-4EC435531207}" destId="{61C8C818-05F2-4D0C-B5EE-31A59B810786}" srcOrd="2" destOrd="0" parTransId="{BD4ED802-78B7-4B02-9F1C-5ECD36DA1CA6}" sibTransId="{F6DF6518-D1C3-4B85-B827-75FDE4E1D495}"/>
    <dgm:cxn modelId="{E265B434-CB45-4397-8212-9A1D9E0B348E}" srcId="{EC30FCB7-2A29-4CFA-A862-E938350CAA98}" destId="{3F94FBC6-4DA0-492A-9AC6-4EC435531207}" srcOrd="0" destOrd="0" parTransId="{938EF4AD-DFB8-474F-BDF8-E2B918223390}" sibTransId="{03E93B7F-7632-4C22-BEFC-594A9E53AC9C}"/>
    <dgm:cxn modelId="{51F139C3-955C-4BFB-A245-C5DA006DB35A}" type="presOf" srcId="{05365495-E1BC-4085-A147-750377B81CBC}" destId="{FFEF8443-81B3-444D-BBAF-323BDF260887}" srcOrd="0" destOrd="0" presId="urn:microsoft.com/office/officeart/2005/8/layout/chevron2"/>
    <dgm:cxn modelId="{09091789-B92F-4472-BBC8-F838EDB9A9C2}" srcId="{2CBA4CE5-978E-479E-B12D-C9ED7CC9BEEB}" destId="{42B85CCF-6AE1-4010-9AD6-C6215ADCE875}" srcOrd="2" destOrd="0" parTransId="{84631A7B-310A-477E-8173-EA8C8DC3CAB9}" sibTransId="{756D9CE9-E6CC-4E49-958A-7BE11E6A6296}"/>
    <dgm:cxn modelId="{8D774F5C-7F17-4C08-83D6-2EE490AA2F75}" srcId="{2CBA4CE5-978E-479E-B12D-C9ED7CC9BEEB}" destId="{F8D7B272-30E9-4234-B884-73F5252EABA1}" srcOrd="1" destOrd="0" parTransId="{C34A69B8-B0E6-41AA-A032-7DFB50FE43EF}" sibTransId="{B98285DF-0DD8-4F2C-BD59-F7DA043AB302}"/>
    <dgm:cxn modelId="{8E1A354D-13FF-44F0-9D9E-F4BAC95A245C}" srcId="{3F94FBC6-4DA0-492A-9AC6-4EC435531207}" destId="{8A47BD7D-786D-4245-B1A4-6CECF3A89675}" srcOrd="1" destOrd="0" parTransId="{124D190A-E291-4733-8C76-8F64D6886800}" sibTransId="{A6A0CC35-9AEE-4327-AF4B-CEF11C97545D}"/>
    <dgm:cxn modelId="{13235F83-D0D9-4C61-877B-9B757FE56FD5}" srcId="{2CBA4CE5-978E-479E-B12D-C9ED7CC9BEEB}" destId="{3B7B891B-B338-4439-909B-C9AD382F9D12}" srcOrd="0" destOrd="0" parTransId="{CBFE60A1-789C-4676-81E2-A97CFD2E5B3E}" sibTransId="{8FBED647-0896-4DA2-9044-BD217F06CCA8}"/>
    <dgm:cxn modelId="{37631C48-3A78-42CC-8147-76E69CA9EFCA}" type="presOf" srcId="{2A5ECA58-B964-4211-A413-8D1F0D11DF10}" destId="{FFEF8443-81B3-444D-BBAF-323BDF260887}" srcOrd="0" destOrd="4" presId="urn:microsoft.com/office/officeart/2005/8/layout/chevron2"/>
    <dgm:cxn modelId="{DD3DB058-7467-43C3-ACEE-B2F27FCFEAFD}" type="presOf" srcId="{EC30FCB7-2A29-4CFA-A862-E938350CAA98}" destId="{E0D283F1-BB16-45B2-86AF-D8B749FD23C3}" srcOrd="0" destOrd="0" presId="urn:microsoft.com/office/officeart/2005/8/layout/chevron2"/>
    <dgm:cxn modelId="{E430ECE6-3118-42E0-B676-C9F7D02A9C76}" srcId="{2CBA4CE5-978E-479E-B12D-C9ED7CC9BEEB}" destId="{EF80D725-1D4C-441A-9A27-BE24A14B2354}" srcOrd="3" destOrd="0" parTransId="{B9121296-D02C-4521-B5D5-0DE26F5CBF02}" sibTransId="{624C0081-8429-45E3-A9A2-5446BDB6928C}"/>
    <dgm:cxn modelId="{4F75CA1D-74BE-480C-8793-51A1A64FAB98}" type="presOf" srcId="{42B85CCF-6AE1-4010-9AD6-C6215ADCE875}" destId="{C8A335F7-0FC7-4BD2-A753-02ED4C531DBC}" srcOrd="0" destOrd="2" presId="urn:microsoft.com/office/officeart/2005/8/layout/chevron2"/>
    <dgm:cxn modelId="{3186EC88-288C-441D-B03E-62AEB8411EEA}" type="presOf" srcId="{3B7B891B-B338-4439-909B-C9AD382F9D12}" destId="{C8A335F7-0FC7-4BD2-A753-02ED4C531DBC}" srcOrd="0" destOrd="0" presId="urn:microsoft.com/office/officeart/2005/8/layout/chevron2"/>
    <dgm:cxn modelId="{47A10353-DE96-4700-BC2B-E902ABE3D5E0}" type="presOf" srcId="{61C8C818-05F2-4D0C-B5EE-31A59B810786}" destId="{FFEF8443-81B3-444D-BBAF-323BDF260887}" srcOrd="0" destOrd="2" presId="urn:microsoft.com/office/officeart/2005/8/layout/chevron2"/>
    <dgm:cxn modelId="{9DF53FD3-DFEF-4C51-A001-66B12F18BD28}" type="presOf" srcId="{3F94FBC6-4DA0-492A-9AC6-4EC435531207}" destId="{14AD0BBF-7929-472D-AAA9-C6EE5DA285A6}" srcOrd="0" destOrd="0" presId="urn:microsoft.com/office/officeart/2005/8/layout/chevron2"/>
    <dgm:cxn modelId="{04D74A79-76EC-4860-B70C-91B06AEB0ADF}" srcId="{3F94FBC6-4DA0-492A-9AC6-4EC435531207}" destId="{00E565B9-A016-49A1-87B0-6BE19D207C4C}" srcOrd="3" destOrd="0" parTransId="{CAFAAA00-C3A6-4984-A943-EEAF9086092F}" sibTransId="{EDD70435-C54B-4657-B1CB-BE3A3B6758D1}"/>
    <dgm:cxn modelId="{E78921EE-916A-4EDA-A5A5-1E3078B9C030}" srcId="{3F94FBC6-4DA0-492A-9AC6-4EC435531207}" destId="{05365495-E1BC-4085-A147-750377B81CBC}" srcOrd="0" destOrd="0" parTransId="{EED5D723-3DCA-438C-B4CB-1180ECC30A3E}" sibTransId="{FD69CC5A-A6E1-48AC-BBC4-BC3895D3D8CE}"/>
    <dgm:cxn modelId="{6A81D2E5-50DC-4BD7-BB31-A6C9DBA86797}" srcId="{3F94FBC6-4DA0-492A-9AC6-4EC435531207}" destId="{2A5ECA58-B964-4211-A413-8D1F0D11DF10}" srcOrd="4" destOrd="0" parTransId="{85489B88-3A6A-472D-B39E-F70CC000543E}" sibTransId="{ECA4643C-2F72-40DD-8DF0-605E532E6350}"/>
    <dgm:cxn modelId="{10EA8994-E104-4795-9AE2-4B15B8DB869F}" type="presOf" srcId="{F8D7B272-30E9-4234-B884-73F5252EABA1}" destId="{C8A335F7-0FC7-4BD2-A753-02ED4C531DBC}" srcOrd="0" destOrd="1" presId="urn:microsoft.com/office/officeart/2005/8/layout/chevron2"/>
    <dgm:cxn modelId="{7BBBFFB5-4C10-4730-B474-C8E430897A66}" type="presOf" srcId="{EF80D725-1D4C-441A-9A27-BE24A14B2354}" destId="{C8A335F7-0FC7-4BD2-A753-02ED4C531DBC}" srcOrd="0" destOrd="3" presId="urn:microsoft.com/office/officeart/2005/8/layout/chevron2"/>
    <dgm:cxn modelId="{FAC93182-9EC8-4FA2-88E2-82327E7E44BE}" type="presOf" srcId="{8A47BD7D-786D-4245-B1A4-6CECF3A89675}" destId="{FFEF8443-81B3-444D-BBAF-323BDF260887}" srcOrd="0" destOrd="1" presId="urn:microsoft.com/office/officeart/2005/8/layout/chevron2"/>
    <dgm:cxn modelId="{53A9B026-E67D-41C9-A77F-65F1C486E424}" type="presOf" srcId="{2CBA4CE5-978E-479E-B12D-C9ED7CC9BEEB}" destId="{058593C0-7897-4C47-B8D1-81B6AF5F83A4}" srcOrd="0" destOrd="0" presId="urn:microsoft.com/office/officeart/2005/8/layout/chevron2"/>
    <dgm:cxn modelId="{43364051-4B9A-4D29-B2CF-3338331D2FB4}" type="presParOf" srcId="{E0D283F1-BB16-45B2-86AF-D8B749FD23C3}" destId="{98343989-08D3-4B8A-91C4-F9BF80C4EBD7}" srcOrd="0" destOrd="0" presId="urn:microsoft.com/office/officeart/2005/8/layout/chevron2"/>
    <dgm:cxn modelId="{A59331E9-700B-4FC0-AADF-81E259A5B22F}" type="presParOf" srcId="{98343989-08D3-4B8A-91C4-F9BF80C4EBD7}" destId="{14AD0BBF-7929-472D-AAA9-C6EE5DA285A6}" srcOrd="0" destOrd="0" presId="urn:microsoft.com/office/officeart/2005/8/layout/chevron2"/>
    <dgm:cxn modelId="{FA56784E-E72B-417B-966F-5529D523D2E0}" type="presParOf" srcId="{98343989-08D3-4B8A-91C4-F9BF80C4EBD7}" destId="{FFEF8443-81B3-444D-BBAF-323BDF260887}" srcOrd="1" destOrd="0" presId="urn:microsoft.com/office/officeart/2005/8/layout/chevron2"/>
    <dgm:cxn modelId="{BAFA5602-3989-4917-AC45-B3317DB415B8}" type="presParOf" srcId="{E0D283F1-BB16-45B2-86AF-D8B749FD23C3}" destId="{7B57706C-F7D0-4CBC-8F30-EB60F8E96E39}" srcOrd="1" destOrd="0" presId="urn:microsoft.com/office/officeart/2005/8/layout/chevron2"/>
    <dgm:cxn modelId="{DFFB8EF8-D95D-40C6-9D55-2D1EEB3DFA60}" type="presParOf" srcId="{E0D283F1-BB16-45B2-86AF-D8B749FD23C3}" destId="{63A0C8EC-9DC8-43E7-A592-8C3D1347326A}" srcOrd="2" destOrd="0" presId="urn:microsoft.com/office/officeart/2005/8/layout/chevron2"/>
    <dgm:cxn modelId="{096F0649-236F-4234-B235-BBEC4A3D7527}" type="presParOf" srcId="{63A0C8EC-9DC8-43E7-A592-8C3D1347326A}" destId="{058593C0-7897-4C47-B8D1-81B6AF5F83A4}" srcOrd="0" destOrd="0" presId="urn:microsoft.com/office/officeart/2005/8/layout/chevron2"/>
    <dgm:cxn modelId="{85B73A27-EA80-4E8E-8514-9C1BC6052974}" type="presParOf" srcId="{63A0C8EC-9DC8-43E7-A592-8C3D1347326A}" destId="{C8A335F7-0FC7-4BD2-A753-02ED4C531D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298786A-BF5E-48DA-8FFC-33D8B623ED24}"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fr-FR"/>
        </a:p>
      </dgm:t>
    </dgm:pt>
    <dgm:pt modelId="{072B0A52-EC6D-482B-8177-8F4244FB2896}">
      <dgm:prSet phldrT="[Texte]"/>
      <dgm:spPr/>
      <dgm:t>
        <a:bodyPr/>
        <a:lstStyle/>
        <a:p>
          <a:r>
            <a:rPr lang="ar-TN" dirty="0" smtClean="0"/>
            <a:t>2020</a:t>
          </a:r>
          <a:endParaRPr lang="fr-FR" dirty="0"/>
        </a:p>
      </dgm:t>
    </dgm:pt>
    <dgm:pt modelId="{F640644C-6A58-4A30-921C-AA03A543CC77}" type="parTrans" cxnId="{B3AF36D3-0969-4BD3-B5BE-96594977650A}">
      <dgm:prSet/>
      <dgm:spPr/>
      <dgm:t>
        <a:bodyPr/>
        <a:lstStyle/>
        <a:p>
          <a:endParaRPr lang="fr-FR"/>
        </a:p>
      </dgm:t>
    </dgm:pt>
    <dgm:pt modelId="{0293FC97-24E1-452B-B4A7-E41DB0179DE6}" type="sibTrans" cxnId="{B3AF36D3-0969-4BD3-B5BE-96594977650A}">
      <dgm:prSet/>
      <dgm:spPr/>
      <dgm:t>
        <a:bodyPr/>
        <a:lstStyle/>
        <a:p>
          <a:endParaRPr lang="fr-FR"/>
        </a:p>
      </dgm:t>
    </dgm:pt>
    <dgm:pt modelId="{5AE3EE0C-A9BD-458A-8E66-C25D2EF01C9B}">
      <dgm:prSet custT="1"/>
      <dgm:spPr/>
      <dgm:t>
        <a:bodyPr/>
        <a:lstStyle/>
        <a:p>
          <a:pPr algn="just" rtl="1"/>
          <a:endParaRPr lang="fr-FR" sz="1200" dirty="0"/>
        </a:p>
      </dgm:t>
    </dgm:pt>
    <dgm:pt modelId="{35FD423A-C8FC-457D-9571-95E0B9605167}" type="parTrans" cxnId="{F8A27EEA-C023-416C-A292-0F75E8F67570}">
      <dgm:prSet/>
      <dgm:spPr/>
      <dgm:t>
        <a:bodyPr/>
        <a:lstStyle/>
        <a:p>
          <a:endParaRPr lang="fr-FR"/>
        </a:p>
      </dgm:t>
    </dgm:pt>
    <dgm:pt modelId="{439B68B4-D8B5-4B68-80EB-5AF1EFACA0C5}" type="sibTrans" cxnId="{F8A27EEA-C023-416C-A292-0F75E8F67570}">
      <dgm:prSet/>
      <dgm:spPr/>
      <dgm:t>
        <a:bodyPr/>
        <a:lstStyle/>
        <a:p>
          <a:endParaRPr lang="fr-FR"/>
        </a:p>
      </dgm:t>
    </dgm:pt>
    <dgm:pt modelId="{03618873-F66B-4951-B4C5-178657ADB522}">
      <dgm:prSet phldrT="[Texte]"/>
      <dgm:spPr/>
      <dgm:t>
        <a:bodyPr/>
        <a:lstStyle/>
        <a:p>
          <a:r>
            <a:rPr lang="ar-TN" dirty="0" smtClean="0"/>
            <a:t>2020</a:t>
          </a:r>
          <a:endParaRPr lang="fr-FR" dirty="0"/>
        </a:p>
      </dgm:t>
    </dgm:pt>
    <dgm:pt modelId="{8FCF4380-199B-4D34-A084-D8DC65F542B6}" type="parTrans" cxnId="{8615F8C7-E397-439D-A3A6-823C52213A1D}">
      <dgm:prSet/>
      <dgm:spPr/>
      <dgm:t>
        <a:bodyPr/>
        <a:lstStyle/>
        <a:p>
          <a:endParaRPr lang="fr-FR"/>
        </a:p>
      </dgm:t>
    </dgm:pt>
    <dgm:pt modelId="{67B3FA7D-4F19-483E-B4EF-969568662699}" type="sibTrans" cxnId="{8615F8C7-E397-439D-A3A6-823C52213A1D}">
      <dgm:prSet/>
      <dgm:spPr/>
      <dgm:t>
        <a:bodyPr/>
        <a:lstStyle/>
        <a:p>
          <a:endParaRPr lang="fr-FR"/>
        </a:p>
      </dgm:t>
    </dgm:pt>
    <dgm:pt modelId="{100014D1-7318-409F-87FF-AAA6888B901B}">
      <dgm:prSet phldrT="[Texte]"/>
      <dgm:spPr/>
      <dgm:t>
        <a:bodyPr/>
        <a:lstStyle/>
        <a:p>
          <a:r>
            <a:rPr lang="ar-TN" dirty="0" smtClean="0"/>
            <a:t>2021</a:t>
          </a:r>
          <a:endParaRPr lang="fr-FR" dirty="0"/>
        </a:p>
      </dgm:t>
    </dgm:pt>
    <dgm:pt modelId="{B4D17CDF-A11D-434C-A93D-BD6F7964FF94}" type="parTrans" cxnId="{75AB4F4D-671B-492D-8512-E3B49C760A21}">
      <dgm:prSet/>
      <dgm:spPr/>
      <dgm:t>
        <a:bodyPr/>
        <a:lstStyle/>
        <a:p>
          <a:endParaRPr lang="fr-FR"/>
        </a:p>
      </dgm:t>
    </dgm:pt>
    <dgm:pt modelId="{DAD2146E-6872-4BF5-88A6-D885A6BE3CD5}" type="sibTrans" cxnId="{75AB4F4D-671B-492D-8512-E3B49C760A21}">
      <dgm:prSet/>
      <dgm:spPr/>
      <dgm:t>
        <a:bodyPr/>
        <a:lstStyle/>
        <a:p>
          <a:endParaRPr lang="fr-FR"/>
        </a:p>
      </dgm:t>
    </dgm:pt>
    <dgm:pt modelId="{09027C4F-C3C0-4C82-8CB1-AD1E2C3DDCFE}">
      <dgm:prSet phldrT="[Texte]"/>
      <dgm:spPr/>
      <dgm:t>
        <a:bodyPr/>
        <a:lstStyle/>
        <a:p>
          <a:pPr algn="just" rtl="1"/>
          <a:endParaRPr lang="fr-FR" dirty="0"/>
        </a:p>
      </dgm:t>
    </dgm:pt>
    <dgm:pt modelId="{0DB73E7C-A9CA-4951-AED7-1C10A44B462C}" type="parTrans" cxnId="{30D8A039-320B-4E85-A53F-D440FF833C89}">
      <dgm:prSet/>
      <dgm:spPr/>
      <dgm:t>
        <a:bodyPr/>
        <a:lstStyle/>
        <a:p>
          <a:endParaRPr lang="fr-FR"/>
        </a:p>
      </dgm:t>
    </dgm:pt>
    <dgm:pt modelId="{12B73AE3-B299-43DF-8E7E-F3807739A75A}" type="sibTrans" cxnId="{30D8A039-320B-4E85-A53F-D440FF833C89}">
      <dgm:prSet/>
      <dgm:spPr/>
      <dgm:t>
        <a:bodyPr/>
        <a:lstStyle/>
        <a:p>
          <a:endParaRPr lang="fr-FR"/>
        </a:p>
      </dgm:t>
    </dgm:pt>
    <dgm:pt modelId="{0CB9C4B7-639E-4FFD-80BF-5365DFE1A55E}">
      <dgm:prSet phldrT="[Texte]"/>
      <dgm:spPr/>
      <dgm:t>
        <a:bodyPr/>
        <a:lstStyle/>
        <a:p>
          <a:pPr algn="r" rtl="1"/>
          <a:endParaRPr lang="fr-FR" sz="800" dirty="0"/>
        </a:p>
      </dgm:t>
    </dgm:pt>
    <dgm:pt modelId="{B04C4B9A-5584-4A70-9EB5-DB846FEF7758}" type="parTrans" cxnId="{85CD6628-8FA3-4C34-BC7F-1FD3AC1C8E9A}">
      <dgm:prSet/>
      <dgm:spPr/>
      <dgm:t>
        <a:bodyPr/>
        <a:lstStyle/>
        <a:p>
          <a:endParaRPr lang="fr-FR"/>
        </a:p>
      </dgm:t>
    </dgm:pt>
    <dgm:pt modelId="{6F8BEB3D-E7D2-4A0E-A5D4-ED4EFECB9DDF}" type="sibTrans" cxnId="{85CD6628-8FA3-4C34-BC7F-1FD3AC1C8E9A}">
      <dgm:prSet/>
      <dgm:spPr/>
      <dgm:t>
        <a:bodyPr/>
        <a:lstStyle/>
        <a:p>
          <a:endParaRPr lang="fr-FR"/>
        </a:p>
      </dgm:t>
    </dgm:pt>
    <dgm:pt modelId="{902A2ECC-B2FB-44E3-ADF1-2AA04B785BD4}">
      <dgm:prSet phldrT="[Texte]"/>
      <dgm:spPr/>
      <dgm:t>
        <a:bodyPr/>
        <a:lstStyle/>
        <a:p>
          <a:pPr algn="r" rtl="1"/>
          <a:endParaRPr lang="fr-FR" sz="800" dirty="0"/>
        </a:p>
      </dgm:t>
    </dgm:pt>
    <dgm:pt modelId="{E6AB3CA1-2A7D-4189-A091-07B5D4CD180B}" type="parTrans" cxnId="{FC80F18D-2012-4435-8B65-51AC88C7B8E1}">
      <dgm:prSet/>
      <dgm:spPr/>
      <dgm:t>
        <a:bodyPr/>
        <a:lstStyle/>
        <a:p>
          <a:endParaRPr lang="fr-FR"/>
        </a:p>
      </dgm:t>
    </dgm:pt>
    <dgm:pt modelId="{106E99A8-2E7E-453A-A108-A634ED0AA848}" type="sibTrans" cxnId="{FC80F18D-2012-4435-8B65-51AC88C7B8E1}">
      <dgm:prSet/>
      <dgm:spPr/>
      <dgm:t>
        <a:bodyPr/>
        <a:lstStyle/>
        <a:p>
          <a:endParaRPr lang="fr-FR"/>
        </a:p>
      </dgm:t>
    </dgm:pt>
    <dgm:pt modelId="{CE51BB30-29E9-44C3-A012-D5F0CD5AB089}">
      <dgm:prSet phldrT="[Texte]"/>
      <dgm:spPr/>
      <dgm:t>
        <a:bodyPr/>
        <a:lstStyle/>
        <a:p>
          <a:pPr algn="r" rtl="1"/>
          <a:endParaRPr lang="fr-FR" sz="800" dirty="0"/>
        </a:p>
      </dgm:t>
    </dgm:pt>
    <dgm:pt modelId="{9C703D97-68F8-4824-B941-0423B791E5B3}" type="parTrans" cxnId="{B68AF0E7-DE27-4AF9-BF17-0BF86582B704}">
      <dgm:prSet/>
      <dgm:spPr/>
      <dgm:t>
        <a:bodyPr/>
        <a:lstStyle/>
        <a:p>
          <a:endParaRPr lang="fr-FR"/>
        </a:p>
      </dgm:t>
    </dgm:pt>
    <dgm:pt modelId="{F122C3A8-87DC-4C34-BC6F-DEA9392428AF}" type="sibTrans" cxnId="{B68AF0E7-DE27-4AF9-BF17-0BF86582B704}">
      <dgm:prSet/>
      <dgm:spPr/>
      <dgm:t>
        <a:bodyPr/>
        <a:lstStyle/>
        <a:p>
          <a:endParaRPr lang="fr-FR"/>
        </a:p>
      </dgm:t>
    </dgm:pt>
    <dgm:pt modelId="{0DA4A606-3C32-4DCB-8C92-D9028B255CE9}">
      <dgm:prSet custT="1"/>
      <dgm:spPr/>
      <dgm:t>
        <a:bodyPr/>
        <a:lstStyle/>
        <a:p>
          <a:pPr algn="just" rtl="1"/>
          <a:r>
            <a:rPr lang="ar-TN" sz="1400" dirty="0" smtClean="0"/>
            <a:t>من 26 إلى 29 فيفري 2020لأول مرة انتخاب تونس في منصب الكتابة العامة في مكتب منظمة النساء الإفريقيات التي صارت وكالة بالاتحاد الإفريقي بعد مصادقة الرؤساء الأفارقة وذلك خلال المؤتمر العاشر لمنظمة النساء الإفريقيات الإفريقيات المنعقد في العاصمة الناميبية ويندهوك.</a:t>
          </a:r>
          <a:endParaRPr lang="fr-FR" sz="1400" dirty="0"/>
        </a:p>
      </dgm:t>
    </dgm:pt>
    <dgm:pt modelId="{3622A1AC-E030-4254-9092-FE63B55D03A1}" type="parTrans" cxnId="{7B6B484F-F237-4299-8BE9-464C98D03C22}">
      <dgm:prSet/>
      <dgm:spPr/>
      <dgm:t>
        <a:bodyPr/>
        <a:lstStyle/>
        <a:p>
          <a:endParaRPr lang="fr-FR"/>
        </a:p>
      </dgm:t>
    </dgm:pt>
    <dgm:pt modelId="{FF1D8EF4-D73A-45B4-B7F9-CDA812568D88}" type="sibTrans" cxnId="{7B6B484F-F237-4299-8BE9-464C98D03C22}">
      <dgm:prSet/>
      <dgm:spPr/>
      <dgm:t>
        <a:bodyPr/>
        <a:lstStyle/>
        <a:p>
          <a:endParaRPr lang="fr-FR"/>
        </a:p>
      </dgm:t>
    </dgm:pt>
    <dgm:pt modelId="{FBA6DB89-B602-4B80-B1DD-34185E7A5467}">
      <dgm:prSet custT="1"/>
      <dgm:spPr/>
      <dgm:t>
        <a:bodyPr/>
        <a:lstStyle/>
        <a:p>
          <a:pPr algn="just" rtl="1"/>
          <a:r>
            <a:rPr lang="ar-TN" sz="1400" dirty="0" smtClean="0"/>
            <a:t>يومي 22 و23 فيفري 2020 حضور </a:t>
          </a:r>
          <a:r>
            <a:rPr lang="fr-FR" sz="1400" dirty="0" smtClean="0"/>
            <a:t>UNFT </a:t>
          </a:r>
          <a:r>
            <a:rPr lang="ar-TN" sz="1400" dirty="0" smtClean="0"/>
            <a:t> في أشغال مؤتمر المجلس النسائي لحزب الشعوب الديمقراطي التركي الذي انعقد بأنقرة بحضور وفود من عشرات الدول العربية والأوروبية والآسيوية بالإضافة إلى مشاركة شخصياتٍ نسائية دولية رفيعة المستوى ونائبات من البرلمان الأوروبي</a:t>
          </a:r>
          <a:r>
            <a:rPr lang="fr-FR" sz="1400" dirty="0" smtClean="0"/>
            <a:t>.</a:t>
          </a:r>
          <a:endParaRPr lang="fr-FR" sz="1400" dirty="0"/>
        </a:p>
      </dgm:t>
    </dgm:pt>
    <dgm:pt modelId="{CD538565-0602-4AEE-AA2E-4EF61F4437B6}" type="parTrans" cxnId="{9D437C92-FD87-4F51-9D1B-8AA627DA7311}">
      <dgm:prSet/>
      <dgm:spPr/>
      <dgm:t>
        <a:bodyPr/>
        <a:lstStyle/>
        <a:p>
          <a:endParaRPr lang="fr-FR"/>
        </a:p>
      </dgm:t>
    </dgm:pt>
    <dgm:pt modelId="{2DB2C831-40F5-4B62-8813-1292648D30CF}" type="sibTrans" cxnId="{9D437C92-FD87-4F51-9D1B-8AA627DA7311}">
      <dgm:prSet/>
      <dgm:spPr/>
      <dgm:t>
        <a:bodyPr/>
        <a:lstStyle/>
        <a:p>
          <a:endParaRPr lang="fr-FR"/>
        </a:p>
      </dgm:t>
    </dgm:pt>
    <dgm:pt modelId="{1659EE6A-23BD-4571-95F0-C355AFDA02B2}">
      <dgm:prSet phldrT="[Texte]"/>
      <dgm:spPr/>
      <dgm:t>
        <a:bodyPr/>
        <a:lstStyle/>
        <a:p>
          <a:pPr algn="just" rtl="1"/>
          <a:endParaRPr lang="fr-FR" sz="800" dirty="0"/>
        </a:p>
      </dgm:t>
    </dgm:pt>
    <dgm:pt modelId="{687E1ACD-9E82-4892-ACD5-CA2D1BB9F510}" type="parTrans" cxnId="{0E67ED22-3578-4781-8542-7DF881237EEE}">
      <dgm:prSet/>
      <dgm:spPr/>
    </dgm:pt>
    <dgm:pt modelId="{30F6B06E-9600-4568-916A-ABEA3CAA6B0F}" type="sibTrans" cxnId="{0E67ED22-3578-4781-8542-7DF881237EEE}">
      <dgm:prSet/>
      <dgm:spPr/>
    </dgm:pt>
    <dgm:pt modelId="{815F3B83-651E-4B57-8B52-B8745C8ABB78}">
      <dgm:prSet phldrT="[Texte]"/>
      <dgm:spPr/>
      <dgm:t>
        <a:bodyPr/>
        <a:lstStyle/>
        <a:p>
          <a:pPr algn="just" rtl="1"/>
          <a:endParaRPr lang="fr-FR" sz="800" dirty="0"/>
        </a:p>
      </dgm:t>
    </dgm:pt>
    <dgm:pt modelId="{F8AB8AEF-676B-4C37-918A-61FE5B8EBDAD}" type="parTrans" cxnId="{36DAC65B-DF14-489C-830D-86BC27AE411B}">
      <dgm:prSet/>
      <dgm:spPr/>
    </dgm:pt>
    <dgm:pt modelId="{346A653E-C17E-44BC-AE2C-4CF867D08FE2}" type="sibTrans" cxnId="{36DAC65B-DF14-489C-830D-86BC27AE411B}">
      <dgm:prSet/>
      <dgm:spPr/>
    </dgm:pt>
    <dgm:pt modelId="{17B1CF05-C346-449E-BC9A-84B02668D7B8}">
      <dgm:prSet phldrT="[Texte]"/>
      <dgm:spPr/>
      <dgm:t>
        <a:bodyPr/>
        <a:lstStyle/>
        <a:p>
          <a:pPr algn="just" rtl="1"/>
          <a:endParaRPr lang="fr-FR" sz="800" dirty="0"/>
        </a:p>
      </dgm:t>
    </dgm:pt>
    <dgm:pt modelId="{EF337AF1-7958-402A-9BDF-58D80B570B4B}" type="parTrans" cxnId="{585CE54E-3D3D-4159-AE04-00C56B00A7AD}">
      <dgm:prSet/>
      <dgm:spPr/>
    </dgm:pt>
    <dgm:pt modelId="{BD3C6E16-8965-4927-8FEF-F8F3D3226F3A}" type="sibTrans" cxnId="{585CE54E-3D3D-4159-AE04-00C56B00A7AD}">
      <dgm:prSet/>
      <dgm:spPr/>
    </dgm:pt>
    <dgm:pt modelId="{3C829EFC-CC1E-437D-AA4A-2C08F6DAB4AC}">
      <dgm:prSet custT="1"/>
      <dgm:spPr/>
      <dgm:t>
        <a:bodyPr/>
        <a:lstStyle/>
        <a:p>
          <a:pPr algn="just" rtl="1"/>
          <a:r>
            <a:rPr lang="ar-TN" sz="1400" dirty="0" smtClean="0"/>
            <a:t>مشاركة الاتحاد الوطني للمرأة التونسية في افتتاح الملتقى الإقليمي "برلمانيات" الشرق الأوسط وشمال إفريقيا </a:t>
          </a:r>
          <a:r>
            <a:rPr lang="fr-FR" sz="1400" dirty="0" err="1" smtClean="0"/>
            <a:t>FemParl</a:t>
          </a:r>
          <a:r>
            <a:rPr lang="fr-FR" sz="1400" dirty="0" smtClean="0"/>
            <a:t>- MENA </a:t>
          </a:r>
          <a:r>
            <a:rPr lang="ar-TN" sz="1400" dirty="0" smtClean="0"/>
            <a:t>في نسخته الثانية تونس 2020 الذي ينظمه مركز المرأة العربية للتدريب والبحث "كوثر" بالشراكة مع السفارة الكندية ومنتدى الاتحادات كجزء من مشروع « تمكين المرأة لأدوار القيادة في منطقة الشرق الأوسط وشمال أفريقيا» وذلك يومي 26-27 فيفري 2020.</a:t>
          </a:r>
          <a:endParaRPr lang="fr-FR" sz="1400" dirty="0"/>
        </a:p>
      </dgm:t>
    </dgm:pt>
    <dgm:pt modelId="{BB4D7DA6-CFDA-45BD-A461-FDE4F573C20C}" type="parTrans" cxnId="{6DE0946F-BF4E-4CB9-87A0-6D4EB2784DB5}">
      <dgm:prSet/>
      <dgm:spPr/>
      <dgm:t>
        <a:bodyPr/>
        <a:lstStyle/>
        <a:p>
          <a:endParaRPr lang="fr-FR"/>
        </a:p>
      </dgm:t>
    </dgm:pt>
    <dgm:pt modelId="{8B06F01B-A5E3-45C2-8C6A-371660B4B7E5}" type="sibTrans" cxnId="{6DE0946F-BF4E-4CB9-87A0-6D4EB2784DB5}">
      <dgm:prSet/>
      <dgm:spPr/>
      <dgm:t>
        <a:bodyPr/>
        <a:lstStyle/>
        <a:p>
          <a:endParaRPr lang="fr-FR"/>
        </a:p>
      </dgm:t>
    </dgm:pt>
    <dgm:pt modelId="{4706074C-A645-4D6F-9F3A-40EB19E862A6}">
      <dgm:prSet custT="1"/>
      <dgm:spPr/>
      <dgm:t>
        <a:bodyPr/>
        <a:lstStyle/>
        <a:p>
          <a:pPr algn="just" rtl="1"/>
          <a:r>
            <a:rPr lang="ar-TN" sz="1400" dirty="0" smtClean="0"/>
            <a:t>- انتخاب تونس في خطة الكتابة العامة/ شمال إفريقيا في منظمة النساء الإفريقيات بعد تمثيل راضية </a:t>
          </a:r>
          <a:r>
            <a:rPr lang="ar-TN" sz="1400" dirty="0" err="1" smtClean="0"/>
            <a:t>الجربي</a:t>
          </a:r>
          <a:r>
            <a:rPr lang="ar-TN" sz="1400" dirty="0" smtClean="0"/>
            <a:t> لتونس في المؤتمر العاشر لمنظمة النساء الإفريقيات (ناميبيا - فيفري 2020 ).</a:t>
          </a:r>
          <a:endParaRPr lang="fr-FR" sz="800" dirty="0"/>
        </a:p>
      </dgm:t>
    </dgm:pt>
    <dgm:pt modelId="{DFE51B69-73AD-4DB2-B897-AD775C4E5F5F}" type="parTrans" cxnId="{BFEAA251-B677-4A6C-B571-999869DF4707}">
      <dgm:prSet/>
      <dgm:spPr/>
      <dgm:t>
        <a:bodyPr/>
        <a:lstStyle/>
        <a:p>
          <a:endParaRPr lang="fr-FR"/>
        </a:p>
      </dgm:t>
    </dgm:pt>
    <dgm:pt modelId="{7EE6304B-8BBB-4FE3-AF76-CC0A7DE7528D}" type="sibTrans" cxnId="{BFEAA251-B677-4A6C-B571-999869DF4707}">
      <dgm:prSet/>
      <dgm:spPr/>
      <dgm:t>
        <a:bodyPr/>
        <a:lstStyle/>
        <a:p>
          <a:endParaRPr lang="fr-FR"/>
        </a:p>
      </dgm:t>
    </dgm:pt>
    <dgm:pt modelId="{B0A430D9-E3A6-4131-9DB1-0287439F96E2}">
      <dgm:prSet phldrT="[Texte]"/>
      <dgm:spPr/>
      <dgm:t>
        <a:bodyPr/>
        <a:lstStyle/>
        <a:p>
          <a:pPr algn="just" rtl="1"/>
          <a:endParaRPr lang="fr-FR" sz="800" dirty="0"/>
        </a:p>
      </dgm:t>
    </dgm:pt>
    <dgm:pt modelId="{DC6BFB81-8640-44E3-B489-4DCE2A848AF4}" type="parTrans" cxnId="{AD4A30A9-2B9F-40A8-B08B-03380B4E0F43}">
      <dgm:prSet/>
      <dgm:spPr/>
    </dgm:pt>
    <dgm:pt modelId="{3F9698CA-EC7D-4CD7-9EC9-525620DA8F12}" type="sibTrans" cxnId="{AD4A30A9-2B9F-40A8-B08B-03380B4E0F43}">
      <dgm:prSet/>
      <dgm:spPr/>
    </dgm:pt>
    <dgm:pt modelId="{793C3A89-E7FF-41D0-ACF8-AAE5034C846C}">
      <dgm:prSet/>
      <dgm:spPr/>
      <dgm:t>
        <a:bodyPr/>
        <a:lstStyle/>
        <a:p>
          <a:pPr algn="just" rtl="1"/>
          <a:r>
            <a:rPr lang="ar-TN" dirty="0" smtClean="0"/>
            <a:t>- الاتحاد الوطني للمرأة التونسية ممثلا عضوا في شبكة  </a:t>
          </a:r>
          <a:r>
            <a:rPr lang="fr-FR" b="1" dirty="0" smtClean="0"/>
            <a:t>PAMOJA</a:t>
          </a:r>
          <a:r>
            <a:rPr lang="fr-FR" dirty="0" smtClean="0"/>
            <a:t> </a:t>
          </a:r>
          <a:r>
            <a:rPr lang="ar-TN" dirty="0" smtClean="0"/>
            <a:t>الإفريقية وتعتبر هذه الشبكة الدولية من ابرز الشبكات المختصة في التعلم مدى الحياة وتعليم الكبار.</a:t>
          </a:r>
          <a:endParaRPr lang="fr-FR" dirty="0"/>
        </a:p>
      </dgm:t>
    </dgm:pt>
    <dgm:pt modelId="{E56F8C34-7FD8-485D-83AA-8D42663F65A9}" type="parTrans" cxnId="{79447DA8-B01B-45A3-8583-C1A4312DA0E4}">
      <dgm:prSet/>
      <dgm:spPr/>
      <dgm:t>
        <a:bodyPr/>
        <a:lstStyle/>
        <a:p>
          <a:endParaRPr lang="fr-FR"/>
        </a:p>
      </dgm:t>
    </dgm:pt>
    <dgm:pt modelId="{031C3374-6528-4726-A798-801DA0A3EA55}" type="sibTrans" cxnId="{79447DA8-B01B-45A3-8583-C1A4312DA0E4}">
      <dgm:prSet/>
      <dgm:spPr/>
      <dgm:t>
        <a:bodyPr/>
        <a:lstStyle/>
        <a:p>
          <a:endParaRPr lang="fr-FR"/>
        </a:p>
      </dgm:t>
    </dgm:pt>
    <dgm:pt modelId="{F172873B-0892-49A5-A65A-AB5B94DF171A}">
      <dgm:prSet custT="1"/>
      <dgm:spPr/>
      <dgm:t>
        <a:bodyPr/>
        <a:lstStyle/>
        <a:p>
          <a:pPr algn="just" rtl="1"/>
          <a:r>
            <a:rPr lang="ar-TN" sz="1400" dirty="0" smtClean="0"/>
            <a:t>تحصل الاتحاد على عضوية </a:t>
          </a:r>
          <a:r>
            <a:rPr lang="fr-FR" sz="1400" dirty="0" smtClean="0"/>
            <a:t>GIMAC </a:t>
          </a:r>
          <a:r>
            <a:rPr lang="ar-TN" sz="1400" dirty="0" smtClean="0"/>
            <a:t> (</a:t>
          </a:r>
          <a:r>
            <a:rPr lang="fr-FR" sz="1400" dirty="0" err="1" smtClean="0"/>
            <a:t>Gender</a:t>
          </a:r>
          <a:r>
            <a:rPr lang="fr-FR" sz="1400" dirty="0" smtClean="0"/>
            <a:t> Is </a:t>
          </a:r>
          <a:r>
            <a:rPr lang="fr-FR" sz="1400" dirty="0" err="1" smtClean="0"/>
            <a:t>My</a:t>
          </a:r>
          <a:r>
            <a:rPr lang="fr-FR" sz="1400" dirty="0" smtClean="0"/>
            <a:t> Agenda </a:t>
          </a:r>
          <a:r>
            <a:rPr lang="fr-FR" sz="1400" dirty="0" err="1" smtClean="0"/>
            <a:t>Campaign</a:t>
          </a:r>
          <a:r>
            <a:rPr lang="ar-TN" sz="1400" dirty="0" smtClean="0"/>
            <a:t> ).</a:t>
          </a:r>
          <a:br>
            <a:rPr lang="ar-TN" sz="1400" dirty="0" smtClean="0"/>
          </a:br>
          <a:endParaRPr lang="fr-FR" sz="800" dirty="0"/>
        </a:p>
      </dgm:t>
    </dgm:pt>
    <dgm:pt modelId="{74B8A4C1-7B2A-4652-9601-FB525B52E052}" type="parTrans" cxnId="{77529013-DFED-4F6C-B350-83DC59B6680E}">
      <dgm:prSet/>
      <dgm:spPr/>
    </dgm:pt>
    <dgm:pt modelId="{49550681-1DF6-4A36-80FF-1A24C7C085ED}" type="sibTrans" cxnId="{77529013-DFED-4F6C-B350-83DC59B6680E}">
      <dgm:prSet/>
      <dgm:spPr/>
    </dgm:pt>
    <dgm:pt modelId="{7702703C-480F-4FC8-8288-01D6328F3862}" type="pres">
      <dgm:prSet presAssocID="{A298786A-BF5E-48DA-8FFC-33D8B623ED24}" presName="linearFlow" presStyleCnt="0">
        <dgm:presLayoutVars>
          <dgm:dir/>
          <dgm:animLvl val="lvl"/>
          <dgm:resizeHandles val="exact"/>
        </dgm:presLayoutVars>
      </dgm:prSet>
      <dgm:spPr/>
      <dgm:t>
        <a:bodyPr/>
        <a:lstStyle/>
        <a:p>
          <a:endParaRPr lang="fr-FR"/>
        </a:p>
      </dgm:t>
    </dgm:pt>
    <dgm:pt modelId="{705B60D7-A295-45A0-B9CA-0867B3C6D33E}" type="pres">
      <dgm:prSet presAssocID="{072B0A52-EC6D-482B-8177-8F4244FB2896}" presName="composite" presStyleCnt="0"/>
      <dgm:spPr/>
    </dgm:pt>
    <dgm:pt modelId="{27A3130E-E1C2-4156-888D-DA165CC0B75D}" type="pres">
      <dgm:prSet presAssocID="{072B0A52-EC6D-482B-8177-8F4244FB2896}" presName="parentText" presStyleLbl="alignNode1" presStyleIdx="0" presStyleCnt="3">
        <dgm:presLayoutVars>
          <dgm:chMax val="1"/>
          <dgm:bulletEnabled val="1"/>
        </dgm:presLayoutVars>
      </dgm:prSet>
      <dgm:spPr/>
      <dgm:t>
        <a:bodyPr/>
        <a:lstStyle/>
        <a:p>
          <a:endParaRPr lang="fr-FR"/>
        </a:p>
      </dgm:t>
    </dgm:pt>
    <dgm:pt modelId="{0287A4EA-DE42-45A7-837D-DF7C382C3ED4}" type="pres">
      <dgm:prSet presAssocID="{072B0A52-EC6D-482B-8177-8F4244FB2896}" presName="descendantText" presStyleLbl="alignAcc1" presStyleIdx="0" presStyleCnt="3" custScaleY="126300" custLinFactNeighborX="-26" custLinFactNeighborY="-1142">
        <dgm:presLayoutVars>
          <dgm:bulletEnabled val="1"/>
        </dgm:presLayoutVars>
      </dgm:prSet>
      <dgm:spPr/>
      <dgm:t>
        <a:bodyPr/>
        <a:lstStyle/>
        <a:p>
          <a:endParaRPr lang="fr-FR"/>
        </a:p>
      </dgm:t>
    </dgm:pt>
    <dgm:pt modelId="{B4D56B67-5B51-4BAA-8387-FEFBBB9A44C0}" type="pres">
      <dgm:prSet presAssocID="{0293FC97-24E1-452B-B4A7-E41DB0179DE6}" presName="sp" presStyleCnt="0"/>
      <dgm:spPr/>
    </dgm:pt>
    <dgm:pt modelId="{A335AEB0-EB12-47F3-9DAB-AE0B404C575B}" type="pres">
      <dgm:prSet presAssocID="{03618873-F66B-4951-B4C5-178657ADB522}" presName="composite" presStyleCnt="0"/>
      <dgm:spPr/>
    </dgm:pt>
    <dgm:pt modelId="{D0B1D796-BA28-442A-84FB-EDE471A599F8}" type="pres">
      <dgm:prSet presAssocID="{03618873-F66B-4951-B4C5-178657ADB522}" presName="parentText" presStyleLbl="alignNode1" presStyleIdx="1" presStyleCnt="3">
        <dgm:presLayoutVars>
          <dgm:chMax val="1"/>
          <dgm:bulletEnabled val="1"/>
        </dgm:presLayoutVars>
      </dgm:prSet>
      <dgm:spPr/>
      <dgm:t>
        <a:bodyPr/>
        <a:lstStyle/>
        <a:p>
          <a:endParaRPr lang="fr-FR"/>
        </a:p>
      </dgm:t>
    </dgm:pt>
    <dgm:pt modelId="{98F3858D-1B68-4772-B769-A68E4EC8F5BA}" type="pres">
      <dgm:prSet presAssocID="{03618873-F66B-4951-B4C5-178657ADB522}" presName="descendantText" presStyleLbl="alignAcc1" presStyleIdx="1" presStyleCnt="3" custScaleY="158011">
        <dgm:presLayoutVars>
          <dgm:bulletEnabled val="1"/>
        </dgm:presLayoutVars>
      </dgm:prSet>
      <dgm:spPr/>
      <dgm:t>
        <a:bodyPr/>
        <a:lstStyle/>
        <a:p>
          <a:endParaRPr lang="fr-FR"/>
        </a:p>
      </dgm:t>
    </dgm:pt>
    <dgm:pt modelId="{AE0E8727-018B-4278-836E-5D359F3F7ABB}" type="pres">
      <dgm:prSet presAssocID="{67B3FA7D-4F19-483E-B4EF-969568662699}" presName="sp" presStyleCnt="0"/>
      <dgm:spPr/>
    </dgm:pt>
    <dgm:pt modelId="{C49689C5-B1A8-45AD-A847-2AE6EFB6D437}" type="pres">
      <dgm:prSet presAssocID="{100014D1-7318-409F-87FF-AAA6888B901B}" presName="composite" presStyleCnt="0"/>
      <dgm:spPr/>
    </dgm:pt>
    <dgm:pt modelId="{1B4F139B-3951-4ACD-830C-933B116258DE}" type="pres">
      <dgm:prSet presAssocID="{100014D1-7318-409F-87FF-AAA6888B901B}" presName="parentText" presStyleLbl="alignNode1" presStyleIdx="2" presStyleCnt="3">
        <dgm:presLayoutVars>
          <dgm:chMax val="1"/>
          <dgm:bulletEnabled val="1"/>
        </dgm:presLayoutVars>
      </dgm:prSet>
      <dgm:spPr/>
      <dgm:t>
        <a:bodyPr/>
        <a:lstStyle/>
        <a:p>
          <a:endParaRPr lang="fr-FR"/>
        </a:p>
      </dgm:t>
    </dgm:pt>
    <dgm:pt modelId="{76084887-D506-49A5-A255-C66FE2B8476B}" type="pres">
      <dgm:prSet presAssocID="{100014D1-7318-409F-87FF-AAA6888B901B}" presName="descendantText" presStyleLbl="alignAcc1" presStyleIdx="2" presStyleCnt="3" custLinFactNeighborX="14792" custLinFactNeighborY="-2439">
        <dgm:presLayoutVars>
          <dgm:bulletEnabled val="1"/>
        </dgm:presLayoutVars>
      </dgm:prSet>
      <dgm:spPr/>
      <dgm:t>
        <a:bodyPr/>
        <a:lstStyle/>
        <a:p>
          <a:endParaRPr lang="fr-FR"/>
        </a:p>
      </dgm:t>
    </dgm:pt>
  </dgm:ptLst>
  <dgm:cxnLst>
    <dgm:cxn modelId="{7DFD19D9-9657-4ECE-8D56-8C0173121D91}" type="presOf" srcId="{1659EE6A-23BD-4571-95F0-C355AFDA02B2}" destId="{98F3858D-1B68-4772-B769-A68E4EC8F5BA}" srcOrd="0" destOrd="0" presId="urn:microsoft.com/office/officeart/2005/8/layout/chevron2"/>
    <dgm:cxn modelId="{B16447E4-759F-459C-9016-C3635C6BDAA6}" type="presOf" srcId="{03618873-F66B-4951-B4C5-178657ADB522}" destId="{D0B1D796-BA28-442A-84FB-EDE471A599F8}" srcOrd="0" destOrd="0" presId="urn:microsoft.com/office/officeart/2005/8/layout/chevron2"/>
    <dgm:cxn modelId="{30D8A039-320B-4E85-A53F-D440FF833C89}" srcId="{100014D1-7318-409F-87FF-AAA6888B901B}" destId="{09027C4F-C3C0-4C82-8CB1-AD1E2C3DDCFE}" srcOrd="0" destOrd="0" parTransId="{0DB73E7C-A9CA-4951-AED7-1C10A44B462C}" sibTransId="{12B73AE3-B299-43DF-8E7E-F3807739A75A}"/>
    <dgm:cxn modelId="{F8A27EEA-C023-416C-A292-0F75E8F67570}" srcId="{072B0A52-EC6D-482B-8177-8F4244FB2896}" destId="{5AE3EE0C-A9BD-458A-8E66-C25D2EF01C9B}" srcOrd="0" destOrd="0" parTransId="{35FD423A-C8FC-457D-9571-95E0B9605167}" sibTransId="{439B68B4-D8B5-4B68-80EB-5AF1EFACA0C5}"/>
    <dgm:cxn modelId="{B68AF0E7-DE27-4AF9-BF17-0BF86582B704}" srcId="{03618873-F66B-4951-B4C5-178657ADB522}" destId="{CE51BB30-29E9-44C3-A012-D5F0CD5AB089}" srcOrd="7" destOrd="0" parTransId="{9C703D97-68F8-4824-B941-0423B791E5B3}" sibTransId="{F122C3A8-87DC-4C34-BC6F-DEA9392428AF}"/>
    <dgm:cxn modelId="{E3580237-2316-4B0C-9A3B-9398087B1EF8}" type="presOf" srcId="{0DA4A606-3C32-4DCB-8C92-D9028B255CE9}" destId="{0287A4EA-DE42-45A7-837D-DF7C382C3ED4}" srcOrd="0" destOrd="1" presId="urn:microsoft.com/office/officeart/2005/8/layout/chevron2"/>
    <dgm:cxn modelId="{77529013-DFED-4F6C-B350-83DC59B6680E}" srcId="{03618873-F66B-4951-B4C5-178657ADB522}" destId="{F172873B-0892-49A5-A65A-AB5B94DF171A}" srcOrd="3" destOrd="0" parTransId="{74B8A4C1-7B2A-4652-9601-FB525B52E052}" sibTransId="{49550681-1DF6-4A36-80FF-1A24C7C085ED}"/>
    <dgm:cxn modelId="{BFEAA251-B677-4A6C-B571-999869DF4707}" srcId="{03618873-F66B-4951-B4C5-178657ADB522}" destId="{4706074C-A645-4D6F-9F3A-40EB19E862A6}" srcOrd="2" destOrd="0" parTransId="{DFE51B69-73AD-4DB2-B897-AD775C4E5F5F}" sibTransId="{7EE6304B-8BBB-4FE3-AF76-CC0A7DE7528D}"/>
    <dgm:cxn modelId="{FC80F18D-2012-4435-8B65-51AC88C7B8E1}" srcId="{072B0A52-EC6D-482B-8177-8F4244FB2896}" destId="{902A2ECC-B2FB-44E3-ADF1-2AA04B785BD4}" srcOrd="3" destOrd="0" parTransId="{E6AB3CA1-2A7D-4189-A091-07B5D4CD180B}" sibTransId="{106E99A8-2E7E-453A-A108-A634ED0AA848}"/>
    <dgm:cxn modelId="{9D437C92-FD87-4F51-9D1B-8AA627DA7311}" srcId="{072B0A52-EC6D-482B-8177-8F4244FB2896}" destId="{FBA6DB89-B602-4B80-B1DD-34185E7A5467}" srcOrd="2" destOrd="0" parTransId="{CD538565-0602-4AEE-AA2E-4EF61F4437B6}" sibTransId="{2DB2C831-40F5-4B62-8813-1292648D30CF}"/>
    <dgm:cxn modelId="{CBFC3D3C-3A28-4A20-BFAC-10B7F7B558BC}" type="presOf" srcId="{A298786A-BF5E-48DA-8FFC-33D8B623ED24}" destId="{7702703C-480F-4FC8-8288-01D6328F3862}" srcOrd="0" destOrd="0" presId="urn:microsoft.com/office/officeart/2005/8/layout/chevron2"/>
    <dgm:cxn modelId="{B3AF36D3-0969-4BD3-B5BE-96594977650A}" srcId="{A298786A-BF5E-48DA-8FFC-33D8B623ED24}" destId="{072B0A52-EC6D-482B-8177-8F4244FB2896}" srcOrd="0" destOrd="0" parTransId="{F640644C-6A58-4A30-921C-AA03A543CC77}" sibTransId="{0293FC97-24E1-452B-B4A7-E41DB0179DE6}"/>
    <dgm:cxn modelId="{8615F8C7-E397-439D-A3A6-823C52213A1D}" srcId="{A298786A-BF5E-48DA-8FFC-33D8B623ED24}" destId="{03618873-F66B-4951-B4C5-178657ADB522}" srcOrd="1" destOrd="0" parTransId="{8FCF4380-199B-4D34-A084-D8DC65F542B6}" sibTransId="{67B3FA7D-4F19-483E-B4EF-969568662699}"/>
    <dgm:cxn modelId="{B6513DAB-9EA2-4CE8-8D4B-7373BD326A9F}" type="presOf" srcId="{B0A430D9-E3A6-4131-9DB1-0287439F96E2}" destId="{98F3858D-1B68-4772-B769-A68E4EC8F5BA}" srcOrd="0" destOrd="4" presId="urn:microsoft.com/office/officeart/2005/8/layout/chevron2"/>
    <dgm:cxn modelId="{C6EC5EC8-53DD-4146-8946-208A94212BBA}" type="presOf" srcId="{815F3B83-651E-4B57-8B52-B8745C8ABB78}" destId="{98F3858D-1B68-4772-B769-A68E4EC8F5BA}" srcOrd="0" destOrd="5" presId="urn:microsoft.com/office/officeart/2005/8/layout/chevron2"/>
    <dgm:cxn modelId="{36DAC65B-DF14-489C-830D-86BC27AE411B}" srcId="{03618873-F66B-4951-B4C5-178657ADB522}" destId="{815F3B83-651E-4B57-8B52-B8745C8ABB78}" srcOrd="5" destOrd="0" parTransId="{F8AB8AEF-676B-4C37-918A-61FE5B8EBDAD}" sibTransId="{346A653E-C17E-44BC-AE2C-4CF867D08FE2}"/>
    <dgm:cxn modelId="{28E174DC-F650-4D73-B680-6570F4607593}" type="presOf" srcId="{902A2ECC-B2FB-44E3-ADF1-2AA04B785BD4}" destId="{0287A4EA-DE42-45A7-837D-DF7C382C3ED4}" srcOrd="0" destOrd="3" presId="urn:microsoft.com/office/officeart/2005/8/layout/chevron2"/>
    <dgm:cxn modelId="{3C03CF4B-8F7D-4651-91C2-C78EEB7616F2}" type="presOf" srcId="{4706074C-A645-4D6F-9F3A-40EB19E862A6}" destId="{98F3858D-1B68-4772-B769-A68E4EC8F5BA}" srcOrd="0" destOrd="2" presId="urn:microsoft.com/office/officeart/2005/8/layout/chevron2"/>
    <dgm:cxn modelId="{0FB1338A-240B-4970-B162-8B8A3AB5E50B}" type="presOf" srcId="{09027C4F-C3C0-4C82-8CB1-AD1E2C3DDCFE}" destId="{76084887-D506-49A5-A255-C66FE2B8476B}" srcOrd="0" destOrd="0" presId="urn:microsoft.com/office/officeart/2005/8/layout/chevron2"/>
    <dgm:cxn modelId="{DC89FC66-9BE5-49B9-AC3A-E8626972367B}" type="presOf" srcId="{0CB9C4B7-639E-4FFD-80BF-5365DFE1A55E}" destId="{0287A4EA-DE42-45A7-837D-DF7C382C3ED4}" srcOrd="0" destOrd="4" presId="urn:microsoft.com/office/officeart/2005/8/layout/chevron2"/>
    <dgm:cxn modelId="{585CE54E-3D3D-4159-AE04-00C56B00A7AD}" srcId="{03618873-F66B-4951-B4C5-178657ADB522}" destId="{17B1CF05-C346-449E-BC9A-84B02668D7B8}" srcOrd="6" destOrd="0" parTransId="{EF337AF1-7958-402A-9BDF-58D80B570B4B}" sibTransId="{BD3C6E16-8965-4927-8FEF-F8F3D3226F3A}"/>
    <dgm:cxn modelId="{E1672168-0D82-4C35-8A3D-7D27E45C2996}" type="presOf" srcId="{100014D1-7318-409F-87FF-AAA6888B901B}" destId="{1B4F139B-3951-4ACD-830C-933B116258DE}" srcOrd="0" destOrd="0" presId="urn:microsoft.com/office/officeart/2005/8/layout/chevron2"/>
    <dgm:cxn modelId="{C2D3B40F-1C49-4377-AA32-6FFD447E4544}" type="presOf" srcId="{072B0A52-EC6D-482B-8177-8F4244FB2896}" destId="{27A3130E-E1C2-4156-888D-DA165CC0B75D}" srcOrd="0" destOrd="0" presId="urn:microsoft.com/office/officeart/2005/8/layout/chevron2"/>
    <dgm:cxn modelId="{85CD6628-8FA3-4C34-BC7F-1FD3AC1C8E9A}" srcId="{072B0A52-EC6D-482B-8177-8F4244FB2896}" destId="{0CB9C4B7-639E-4FFD-80BF-5365DFE1A55E}" srcOrd="4" destOrd="0" parTransId="{B04C4B9A-5584-4A70-9EB5-DB846FEF7758}" sibTransId="{6F8BEB3D-E7D2-4A0E-A5D4-ED4EFECB9DDF}"/>
    <dgm:cxn modelId="{86E41D49-57D3-4C56-8584-EEBA12B74840}" type="presOf" srcId="{3C829EFC-CC1E-437D-AA4A-2C08F6DAB4AC}" destId="{98F3858D-1B68-4772-B769-A68E4EC8F5BA}" srcOrd="0" destOrd="1" presId="urn:microsoft.com/office/officeart/2005/8/layout/chevron2"/>
    <dgm:cxn modelId="{6DE0946F-BF4E-4CB9-87A0-6D4EB2784DB5}" srcId="{03618873-F66B-4951-B4C5-178657ADB522}" destId="{3C829EFC-CC1E-437D-AA4A-2C08F6DAB4AC}" srcOrd="1" destOrd="0" parTransId="{BB4D7DA6-CFDA-45BD-A461-FDE4F573C20C}" sibTransId="{8B06F01B-A5E3-45C2-8C6A-371660B4B7E5}"/>
    <dgm:cxn modelId="{7B6B484F-F237-4299-8BE9-464C98D03C22}" srcId="{072B0A52-EC6D-482B-8177-8F4244FB2896}" destId="{0DA4A606-3C32-4DCB-8C92-D9028B255CE9}" srcOrd="1" destOrd="0" parTransId="{3622A1AC-E030-4254-9092-FE63B55D03A1}" sibTransId="{FF1D8EF4-D73A-45B4-B7F9-CDA812568D88}"/>
    <dgm:cxn modelId="{75AB4F4D-671B-492D-8512-E3B49C760A21}" srcId="{A298786A-BF5E-48DA-8FFC-33D8B623ED24}" destId="{100014D1-7318-409F-87FF-AAA6888B901B}" srcOrd="2" destOrd="0" parTransId="{B4D17CDF-A11D-434C-A93D-BD6F7964FF94}" sibTransId="{DAD2146E-6872-4BF5-88A6-D885A6BE3CD5}"/>
    <dgm:cxn modelId="{D918F668-45C0-45B0-AC13-E1E375231345}" type="presOf" srcId="{793C3A89-E7FF-41D0-ACF8-AAE5034C846C}" destId="{76084887-D506-49A5-A255-C66FE2B8476B}" srcOrd="0" destOrd="1" presId="urn:microsoft.com/office/officeart/2005/8/layout/chevron2"/>
    <dgm:cxn modelId="{FD510FFF-AA5B-49CF-840B-14EBA256C8B6}" type="presOf" srcId="{17B1CF05-C346-449E-BC9A-84B02668D7B8}" destId="{98F3858D-1B68-4772-B769-A68E4EC8F5BA}" srcOrd="0" destOrd="6" presId="urn:microsoft.com/office/officeart/2005/8/layout/chevron2"/>
    <dgm:cxn modelId="{BCD5ABBC-DC5B-43C2-8CBC-83877D68CB72}" type="presOf" srcId="{F172873B-0892-49A5-A65A-AB5B94DF171A}" destId="{98F3858D-1B68-4772-B769-A68E4EC8F5BA}" srcOrd="0" destOrd="3" presId="urn:microsoft.com/office/officeart/2005/8/layout/chevron2"/>
    <dgm:cxn modelId="{79447DA8-B01B-45A3-8583-C1A4312DA0E4}" srcId="{100014D1-7318-409F-87FF-AAA6888B901B}" destId="{793C3A89-E7FF-41D0-ACF8-AAE5034C846C}" srcOrd="1" destOrd="0" parTransId="{E56F8C34-7FD8-485D-83AA-8D42663F65A9}" sibTransId="{031C3374-6528-4726-A798-801DA0A3EA55}"/>
    <dgm:cxn modelId="{0E67ED22-3578-4781-8542-7DF881237EEE}" srcId="{03618873-F66B-4951-B4C5-178657ADB522}" destId="{1659EE6A-23BD-4571-95F0-C355AFDA02B2}" srcOrd="0" destOrd="0" parTransId="{687E1ACD-9E82-4892-ACD5-CA2D1BB9F510}" sibTransId="{30F6B06E-9600-4568-916A-ABEA3CAA6B0F}"/>
    <dgm:cxn modelId="{9C8083BB-5268-4808-8552-6676857071DE}" type="presOf" srcId="{CE51BB30-29E9-44C3-A012-D5F0CD5AB089}" destId="{98F3858D-1B68-4772-B769-A68E4EC8F5BA}" srcOrd="0" destOrd="7" presId="urn:microsoft.com/office/officeart/2005/8/layout/chevron2"/>
    <dgm:cxn modelId="{5FE85D9A-639E-4F50-89DD-D71E4ADD638B}" type="presOf" srcId="{5AE3EE0C-A9BD-458A-8E66-C25D2EF01C9B}" destId="{0287A4EA-DE42-45A7-837D-DF7C382C3ED4}" srcOrd="0" destOrd="0" presId="urn:microsoft.com/office/officeart/2005/8/layout/chevron2"/>
    <dgm:cxn modelId="{AD4A30A9-2B9F-40A8-B08B-03380B4E0F43}" srcId="{03618873-F66B-4951-B4C5-178657ADB522}" destId="{B0A430D9-E3A6-4131-9DB1-0287439F96E2}" srcOrd="4" destOrd="0" parTransId="{DC6BFB81-8640-44E3-B489-4DCE2A848AF4}" sibTransId="{3F9698CA-EC7D-4CD7-9EC9-525620DA8F12}"/>
    <dgm:cxn modelId="{92EF13DD-097F-4758-9542-9E241C7C3BA5}" type="presOf" srcId="{FBA6DB89-B602-4B80-B1DD-34185E7A5467}" destId="{0287A4EA-DE42-45A7-837D-DF7C382C3ED4}" srcOrd="0" destOrd="2" presId="urn:microsoft.com/office/officeart/2005/8/layout/chevron2"/>
    <dgm:cxn modelId="{3665C169-1B23-403D-97C2-FEEB8B5CAEDC}" type="presParOf" srcId="{7702703C-480F-4FC8-8288-01D6328F3862}" destId="{705B60D7-A295-45A0-B9CA-0867B3C6D33E}" srcOrd="0" destOrd="0" presId="urn:microsoft.com/office/officeart/2005/8/layout/chevron2"/>
    <dgm:cxn modelId="{12C90ED3-9116-4EF2-8FE4-A6973A525E87}" type="presParOf" srcId="{705B60D7-A295-45A0-B9CA-0867B3C6D33E}" destId="{27A3130E-E1C2-4156-888D-DA165CC0B75D}" srcOrd="0" destOrd="0" presId="urn:microsoft.com/office/officeart/2005/8/layout/chevron2"/>
    <dgm:cxn modelId="{43C869F2-214B-4CA5-8A39-0B05DD2AFA9A}" type="presParOf" srcId="{705B60D7-A295-45A0-B9CA-0867B3C6D33E}" destId="{0287A4EA-DE42-45A7-837D-DF7C382C3ED4}" srcOrd="1" destOrd="0" presId="urn:microsoft.com/office/officeart/2005/8/layout/chevron2"/>
    <dgm:cxn modelId="{1A216638-C07F-417A-B82A-CC6BB1CEC636}" type="presParOf" srcId="{7702703C-480F-4FC8-8288-01D6328F3862}" destId="{B4D56B67-5B51-4BAA-8387-FEFBBB9A44C0}" srcOrd="1" destOrd="0" presId="urn:microsoft.com/office/officeart/2005/8/layout/chevron2"/>
    <dgm:cxn modelId="{FE490FE5-DF05-4FA5-B868-301369E945E6}" type="presParOf" srcId="{7702703C-480F-4FC8-8288-01D6328F3862}" destId="{A335AEB0-EB12-47F3-9DAB-AE0B404C575B}" srcOrd="2" destOrd="0" presId="urn:microsoft.com/office/officeart/2005/8/layout/chevron2"/>
    <dgm:cxn modelId="{529832DA-4D0B-4F9E-954E-31722E141784}" type="presParOf" srcId="{A335AEB0-EB12-47F3-9DAB-AE0B404C575B}" destId="{D0B1D796-BA28-442A-84FB-EDE471A599F8}" srcOrd="0" destOrd="0" presId="urn:microsoft.com/office/officeart/2005/8/layout/chevron2"/>
    <dgm:cxn modelId="{5F680B3F-C87C-4394-BD5B-ED3333D92999}" type="presParOf" srcId="{A335AEB0-EB12-47F3-9DAB-AE0B404C575B}" destId="{98F3858D-1B68-4772-B769-A68E4EC8F5BA}" srcOrd="1" destOrd="0" presId="urn:microsoft.com/office/officeart/2005/8/layout/chevron2"/>
    <dgm:cxn modelId="{30DCD106-D818-4BE0-B0BB-F32C2763E464}" type="presParOf" srcId="{7702703C-480F-4FC8-8288-01D6328F3862}" destId="{AE0E8727-018B-4278-836E-5D359F3F7ABB}" srcOrd="3" destOrd="0" presId="urn:microsoft.com/office/officeart/2005/8/layout/chevron2"/>
    <dgm:cxn modelId="{55AA3A49-1FEE-42DE-82C8-34F7A5DAFAB1}" type="presParOf" srcId="{7702703C-480F-4FC8-8288-01D6328F3862}" destId="{C49689C5-B1A8-45AD-A847-2AE6EFB6D437}" srcOrd="4" destOrd="0" presId="urn:microsoft.com/office/officeart/2005/8/layout/chevron2"/>
    <dgm:cxn modelId="{EABE28EB-A26A-4C86-9EE2-FE17ECCEB4E9}" type="presParOf" srcId="{C49689C5-B1A8-45AD-A847-2AE6EFB6D437}" destId="{1B4F139B-3951-4ACD-830C-933B116258DE}" srcOrd="0" destOrd="0" presId="urn:microsoft.com/office/officeart/2005/8/layout/chevron2"/>
    <dgm:cxn modelId="{FDF28944-3EC7-4720-8076-BAFE461F7077}" type="presParOf" srcId="{C49689C5-B1A8-45AD-A847-2AE6EFB6D437}" destId="{76084887-D506-49A5-A255-C66FE2B8476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6BAC622-4C18-4F74-8774-8B7ED7B0AA09}"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fr-FR"/>
        </a:p>
      </dgm:t>
    </dgm:pt>
    <dgm:pt modelId="{68080DF8-1023-4BF5-93FF-D1360F024094}">
      <dgm:prSet phldrT="[Texte]"/>
      <dgm:spPr/>
      <dgm:t>
        <a:bodyPr/>
        <a:lstStyle/>
        <a:p>
          <a:r>
            <a:rPr lang="ar-TN" dirty="0" smtClean="0"/>
            <a:t>2022</a:t>
          </a:r>
          <a:endParaRPr lang="fr-FR" dirty="0"/>
        </a:p>
      </dgm:t>
    </dgm:pt>
    <dgm:pt modelId="{FEE2461D-AD7E-4F70-8E5D-00B8A3D967A4}" type="parTrans" cxnId="{6EE8C7C9-ABAE-4227-A955-DB760069C071}">
      <dgm:prSet/>
      <dgm:spPr/>
      <dgm:t>
        <a:bodyPr/>
        <a:lstStyle/>
        <a:p>
          <a:endParaRPr lang="fr-FR"/>
        </a:p>
      </dgm:t>
    </dgm:pt>
    <dgm:pt modelId="{21BA26F6-603B-44F5-9826-662F753E02FF}" type="sibTrans" cxnId="{6EE8C7C9-ABAE-4227-A955-DB760069C071}">
      <dgm:prSet/>
      <dgm:spPr/>
      <dgm:t>
        <a:bodyPr/>
        <a:lstStyle/>
        <a:p>
          <a:endParaRPr lang="fr-FR"/>
        </a:p>
      </dgm:t>
    </dgm:pt>
    <dgm:pt modelId="{614D9C42-1C75-4C0A-BF13-4AE9D6D5BC17}">
      <dgm:prSet phldrT="[Texte]"/>
      <dgm:spPr/>
      <dgm:t>
        <a:bodyPr/>
        <a:lstStyle/>
        <a:p>
          <a:pPr rtl="1"/>
          <a:r>
            <a:rPr lang="ar-TN" dirty="0" smtClean="0"/>
            <a:t>18 </a:t>
          </a:r>
          <a:r>
            <a:rPr lang="ar-TN" dirty="0" err="1" smtClean="0"/>
            <a:t>ماي</a:t>
          </a:r>
          <a:r>
            <a:rPr lang="ar-TN" dirty="0" smtClean="0"/>
            <a:t> 2022 انتخاب راضية </a:t>
          </a:r>
          <a:r>
            <a:rPr lang="ar-TN" dirty="0" err="1" smtClean="0"/>
            <a:t>الجربي</a:t>
          </a:r>
          <a:r>
            <a:rPr lang="ar-TN" dirty="0" smtClean="0"/>
            <a:t> رئيسة الاتحاد الوطني للمرأة التونسية </a:t>
          </a:r>
          <a:r>
            <a:rPr lang="ar-TN" dirty="0" err="1" smtClean="0"/>
            <a:t>عضوة</a:t>
          </a:r>
          <a:r>
            <a:rPr lang="ar-TN" dirty="0" smtClean="0"/>
            <a:t> بالمجلس الدولي للنساء </a:t>
          </a:r>
          <a:r>
            <a:rPr lang="fr-FR" dirty="0" smtClean="0"/>
            <a:t>ICW-CIF ، </a:t>
          </a:r>
          <a:r>
            <a:rPr lang="ar-TN" dirty="0" smtClean="0"/>
            <a:t>وذلك اثر أشغال جلسته العامة السادسة والثلاثين التي تنعقد بمدينة </a:t>
          </a:r>
          <a:r>
            <a:rPr lang="fr-FR" dirty="0" smtClean="0"/>
            <a:t>Avignon </a:t>
          </a:r>
          <a:r>
            <a:rPr lang="ar-TN" dirty="0" smtClean="0"/>
            <a:t>في فرنسا من 16 إلى 21 </a:t>
          </a:r>
          <a:r>
            <a:rPr lang="ar-TN" dirty="0" err="1" smtClean="0"/>
            <a:t>ماي</a:t>
          </a:r>
          <a:r>
            <a:rPr lang="ar-TN" dirty="0" smtClean="0"/>
            <a:t> 2022 .</a:t>
          </a:r>
          <a:br>
            <a:rPr lang="ar-TN" dirty="0" smtClean="0"/>
          </a:br>
          <a:endParaRPr lang="fr-FR" dirty="0"/>
        </a:p>
      </dgm:t>
    </dgm:pt>
    <dgm:pt modelId="{A1B9CB9F-9986-4623-A6DB-38B9E1D98FA5}" type="parTrans" cxnId="{BCFA7942-C301-4F62-8BDB-0D7162F3F6F8}">
      <dgm:prSet/>
      <dgm:spPr/>
      <dgm:t>
        <a:bodyPr/>
        <a:lstStyle/>
        <a:p>
          <a:endParaRPr lang="fr-FR"/>
        </a:p>
      </dgm:t>
    </dgm:pt>
    <dgm:pt modelId="{1A180D72-6E02-4535-855C-C16E6895232F}" type="sibTrans" cxnId="{BCFA7942-C301-4F62-8BDB-0D7162F3F6F8}">
      <dgm:prSet/>
      <dgm:spPr/>
      <dgm:t>
        <a:bodyPr/>
        <a:lstStyle/>
        <a:p>
          <a:endParaRPr lang="fr-FR"/>
        </a:p>
      </dgm:t>
    </dgm:pt>
    <dgm:pt modelId="{BE19BEB2-CDA5-4923-9A9C-BB68B8417AEC}">
      <dgm:prSet phldrT="[Texte]"/>
      <dgm:spPr/>
      <dgm:t>
        <a:bodyPr/>
        <a:lstStyle/>
        <a:p>
          <a:r>
            <a:rPr lang="ar-TN" dirty="0" smtClean="0"/>
            <a:t>2023</a:t>
          </a:r>
          <a:endParaRPr lang="fr-FR" dirty="0"/>
        </a:p>
      </dgm:t>
    </dgm:pt>
    <dgm:pt modelId="{6F7ACB2E-D0EC-49C6-9CC3-6B059B0680FC}" type="parTrans" cxnId="{1277743D-C4E2-48EE-90B5-6ED5E69A86F5}">
      <dgm:prSet/>
      <dgm:spPr/>
      <dgm:t>
        <a:bodyPr/>
        <a:lstStyle/>
        <a:p>
          <a:endParaRPr lang="fr-FR"/>
        </a:p>
      </dgm:t>
    </dgm:pt>
    <dgm:pt modelId="{DC57F6E2-EE9C-46B4-B064-2C50D79FAD6C}" type="sibTrans" cxnId="{1277743D-C4E2-48EE-90B5-6ED5E69A86F5}">
      <dgm:prSet/>
      <dgm:spPr/>
      <dgm:t>
        <a:bodyPr/>
        <a:lstStyle/>
        <a:p>
          <a:endParaRPr lang="fr-FR"/>
        </a:p>
      </dgm:t>
    </dgm:pt>
    <dgm:pt modelId="{FCE65290-DC6E-4420-A3E2-B10B7D4A5D83}">
      <dgm:prSet phldrT="[Texte]"/>
      <dgm:spPr/>
      <dgm:t>
        <a:bodyPr/>
        <a:lstStyle/>
        <a:p>
          <a:pPr algn="just" rtl="1"/>
          <a:r>
            <a:rPr lang="ar-TN" b="0" i="0" dirty="0" err="1" smtClean="0"/>
            <a:t>ماي</a:t>
          </a:r>
          <a:r>
            <a:rPr lang="ar-TN" b="0" i="0" dirty="0" smtClean="0"/>
            <a:t> 2023 مشاركة راضية </a:t>
          </a:r>
          <a:r>
            <a:rPr lang="ar-TN" b="0" i="0" dirty="0" err="1" smtClean="0"/>
            <a:t>الجربي</a:t>
          </a:r>
          <a:r>
            <a:rPr lang="ar-TN" b="0" i="0" dirty="0" smtClean="0"/>
            <a:t> رئيسة الاتحاد الوطني للمرأة التونسية في فعاليات المؤتمر الإقليمي لتعزيز المشاركة الانتخابية للمرأة- آليات وحلول في طرابلس.</a:t>
          </a:r>
          <a:endParaRPr lang="fr-FR" dirty="0"/>
        </a:p>
      </dgm:t>
    </dgm:pt>
    <dgm:pt modelId="{8DB5438F-A123-4663-98F2-CFEFCB60D5C7}" type="parTrans" cxnId="{81C531CD-9EA7-4C2D-84B1-05A02FA56760}">
      <dgm:prSet/>
      <dgm:spPr/>
      <dgm:t>
        <a:bodyPr/>
        <a:lstStyle/>
        <a:p>
          <a:endParaRPr lang="fr-FR"/>
        </a:p>
      </dgm:t>
    </dgm:pt>
    <dgm:pt modelId="{94B0D541-1965-4136-9FEC-93DCCC42461B}" type="sibTrans" cxnId="{81C531CD-9EA7-4C2D-84B1-05A02FA56760}">
      <dgm:prSet/>
      <dgm:spPr/>
      <dgm:t>
        <a:bodyPr/>
        <a:lstStyle/>
        <a:p>
          <a:endParaRPr lang="fr-FR"/>
        </a:p>
      </dgm:t>
    </dgm:pt>
    <dgm:pt modelId="{C70F1D52-C3FA-4A31-B48E-790A5EB221CA}">
      <dgm:prSet phldrT="[Texte]"/>
      <dgm:spPr/>
      <dgm:t>
        <a:bodyPr/>
        <a:lstStyle/>
        <a:p>
          <a:r>
            <a:rPr lang="ar-TN" dirty="0" smtClean="0"/>
            <a:t>2023</a:t>
          </a:r>
          <a:endParaRPr lang="fr-FR" dirty="0"/>
        </a:p>
      </dgm:t>
    </dgm:pt>
    <dgm:pt modelId="{EA84C013-E921-4F0E-BD5E-7EB83024C73C}" type="parTrans" cxnId="{88085427-4813-4409-9DB4-66CF2BEF2490}">
      <dgm:prSet/>
      <dgm:spPr/>
      <dgm:t>
        <a:bodyPr/>
        <a:lstStyle/>
        <a:p>
          <a:endParaRPr lang="fr-FR"/>
        </a:p>
      </dgm:t>
    </dgm:pt>
    <dgm:pt modelId="{A7407249-4922-4315-AB9F-069135FB13C4}" type="sibTrans" cxnId="{88085427-4813-4409-9DB4-66CF2BEF2490}">
      <dgm:prSet/>
      <dgm:spPr/>
      <dgm:t>
        <a:bodyPr/>
        <a:lstStyle/>
        <a:p>
          <a:endParaRPr lang="fr-FR"/>
        </a:p>
      </dgm:t>
    </dgm:pt>
    <dgm:pt modelId="{A4BD9D03-204A-4AF1-A93A-094AF55659AE}">
      <dgm:prSet phldrT="[Texte]"/>
      <dgm:spPr/>
      <dgm:t>
        <a:bodyPr/>
        <a:lstStyle/>
        <a:p>
          <a:pPr algn="just" rtl="1"/>
          <a:r>
            <a:rPr lang="ar-TN" b="0" i="0" dirty="0" smtClean="0"/>
            <a:t>ملتقى الاتحاد النسائي العربي العام من 16الى 19فيفري 2023.</a:t>
          </a:r>
          <a:endParaRPr lang="fr-FR" dirty="0"/>
        </a:p>
      </dgm:t>
    </dgm:pt>
    <dgm:pt modelId="{983E5B95-FF17-4E7F-AC03-3865EB7C70B4}" type="parTrans" cxnId="{2274DFF7-9BC8-48DD-9923-2BF15545995D}">
      <dgm:prSet/>
      <dgm:spPr/>
      <dgm:t>
        <a:bodyPr/>
        <a:lstStyle/>
        <a:p>
          <a:endParaRPr lang="fr-FR"/>
        </a:p>
      </dgm:t>
    </dgm:pt>
    <dgm:pt modelId="{577F9F5C-5199-4B8E-8D65-1C1D1436DC6B}" type="sibTrans" cxnId="{2274DFF7-9BC8-48DD-9923-2BF15545995D}">
      <dgm:prSet/>
      <dgm:spPr/>
      <dgm:t>
        <a:bodyPr/>
        <a:lstStyle/>
        <a:p>
          <a:endParaRPr lang="fr-FR"/>
        </a:p>
      </dgm:t>
    </dgm:pt>
    <dgm:pt modelId="{11090AF6-46AE-45A6-A521-BEF21EA30867}">
      <dgm:prSet/>
      <dgm:spPr/>
      <dgm:t>
        <a:bodyPr/>
        <a:lstStyle/>
        <a:p>
          <a:pPr algn="just" rtl="1"/>
          <a:endParaRPr lang="ar-TN" b="0" i="0" dirty="0"/>
        </a:p>
      </dgm:t>
    </dgm:pt>
    <dgm:pt modelId="{FCF9AF4C-075E-4123-9517-852A6BCAC73A}" type="parTrans" cxnId="{CF714555-4A40-40E0-81CC-DE8ECB9EB90E}">
      <dgm:prSet/>
      <dgm:spPr/>
    </dgm:pt>
    <dgm:pt modelId="{D99D9B3E-F187-4EF7-91EE-D1AED2BDCC52}" type="sibTrans" cxnId="{CF714555-4A40-40E0-81CC-DE8ECB9EB90E}">
      <dgm:prSet/>
      <dgm:spPr/>
    </dgm:pt>
    <dgm:pt modelId="{B139D022-5252-4409-96B9-0F7642D9AF00}" type="pres">
      <dgm:prSet presAssocID="{E6BAC622-4C18-4F74-8774-8B7ED7B0AA09}" presName="linearFlow" presStyleCnt="0">
        <dgm:presLayoutVars>
          <dgm:dir/>
          <dgm:animLvl val="lvl"/>
          <dgm:resizeHandles val="exact"/>
        </dgm:presLayoutVars>
      </dgm:prSet>
      <dgm:spPr/>
      <dgm:t>
        <a:bodyPr/>
        <a:lstStyle/>
        <a:p>
          <a:endParaRPr lang="fr-FR"/>
        </a:p>
      </dgm:t>
    </dgm:pt>
    <dgm:pt modelId="{35E555F7-1DB8-493C-BC68-9C7B93658AF5}" type="pres">
      <dgm:prSet presAssocID="{68080DF8-1023-4BF5-93FF-D1360F024094}" presName="composite" presStyleCnt="0"/>
      <dgm:spPr/>
    </dgm:pt>
    <dgm:pt modelId="{0A1C254D-AA70-43C3-88AA-B331059474D2}" type="pres">
      <dgm:prSet presAssocID="{68080DF8-1023-4BF5-93FF-D1360F024094}" presName="parentText" presStyleLbl="alignNode1" presStyleIdx="0" presStyleCnt="3">
        <dgm:presLayoutVars>
          <dgm:chMax val="1"/>
          <dgm:bulletEnabled val="1"/>
        </dgm:presLayoutVars>
      </dgm:prSet>
      <dgm:spPr/>
      <dgm:t>
        <a:bodyPr/>
        <a:lstStyle/>
        <a:p>
          <a:endParaRPr lang="fr-FR"/>
        </a:p>
      </dgm:t>
    </dgm:pt>
    <dgm:pt modelId="{FE3A7061-EDD6-4B58-A7D6-249E1E753B8C}" type="pres">
      <dgm:prSet presAssocID="{68080DF8-1023-4BF5-93FF-D1360F024094}" presName="descendantText" presStyleLbl="alignAcc1" presStyleIdx="0" presStyleCnt="3">
        <dgm:presLayoutVars>
          <dgm:bulletEnabled val="1"/>
        </dgm:presLayoutVars>
      </dgm:prSet>
      <dgm:spPr/>
      <dgm:t>
        <a:bodyPr/>
        <a:lstStyle/>
        <a:p>
          <a:endParaRPr lang="fr-FR"/>
        </a:p>
      </dgm:t>
    </dgm:pt>
    <dgm:pt modelId="{92A3EFFE-B212-4CDA-AABB-52B12524E5C1}" type="pres">
      <dgm:prSet presAssocID="{21BA26F6-603B-44F5-9826-662F753E02FF}" presName="sp" presStyleCnt="0"/>
      <dgm:spPr/>
    </dgm:pt>
    <dgm:pt modelId="{B88FC92E-C23A-4DFB-982D-AC30E11716C3}" type="pres">
      <dgm:prSet presAssocID="{BE19BEB2-CDA5-4923-9A9C-BB68B8417AEC}" presName="composite" presStyleCnt="0"/>
      <dgm:spPr/>
    </dgm:pt>
    <dgm:pt modelId="{EDDCC4BB-0DFF-4DBA-A085-1463BD621866}" type="pres">
      <dgm:prSet presAssocID="{BE19BEB2-CDA5-4923-9A9C-BB68B8417AEC}" presName="parentText" presStyleLbl="alignNode1" presStyleIdx="1" presStyleCnt="3">
        <dgm:presLayoutVars>
          <dgm:chMax val="1"/>
          <dgm:bulletEnabled val="1"/>
        </dgm:presLayoutVars>
      </dgm:prSet>
      <dgm:spPr/>
      <dgm:t>
        <a:bodyPr/>
        <a:lstStyle/>
        <a:p>
          <a:endParaRPr lang="fr-FR"/>
        </a:p>
      </dgm:t>
    </dgm:pt>
    <dgm:pt modelId="{8DFF3234-97D4-43B4-AA92-405AD8076E22}" type="pres">
      <dgm:prSet presAssocID="{BE19BEB2-CDA5-4923-9A9C-BB68B8417AEC}" presName="descendantText" presStyleLbl="alignAcc1" presStyleIdx="1" presStyleCnt="3" custLinFactNeighborX="-450" custLinFactNeighborY="2575">
        <dgm:presLayoutVars>
          <dgm:bulletEnabled val="1"/>
        </dgm:presLayoutVars>
      </dgm:prSet>
      <dgm:spPr/>
      <dgm:t>
        <a:bodyPr/>
        <a:lstStyle/>
        <a:p>
          <a:endParaRPr lang="fr-FR"/>
        </a:p>
      </dgm:t>
    </dgm:pt>
    <dgm:pt modelId="{0532E5CB-8F3E-422C-85ED-6A17B8748037}" type="pres">
      <dgm:prSet presAssocID="{DC57F6E2-EE9C-46B4-B064-2C50D79FAD6C}" presName="sp" presStyleCnt="0"/>
      <dgm:spPr/>
    </dgm:pt>
    <dgm:pt modelId="{7589DEAB-DA55-4FF7-AE1E-3B4B0C173D48}" type="pres">
      <dgm:prSet presAssocID="{C70F1D52-C3FA-4A31-B48E-790A5EB221CA}" presName="composite" presStyleCnt="0"/>
      <dgm:spPr/>
    </dgm:pt>
    <dgm:pt modelId="{4016CD0B-9952-4459-A0B2-FC4BA64902FA}" type="pres">
      <dgm:prSet presAssocID="{C70F1D52-C3FA-4A31-B48E-790A5EB221CA}" presName="parentText" presStyleLbl="alignNode1" presStyleIdx="2" presStyleCnt="3">
        <dgm:presLayoutVars>
          <dgm:chMax val="1"/>
          <dgm:bulletEnabled val="1"/>
        </dgm:presLayoutVars>
      </dgm:prSet>
      <dgm:spPr/>
      <dgm:t>
        <a:bodyPr/>
        <a:lstStyle/>
        <a:p>
          <a:endParaRPr lang="fr-FR"/>
        </a:p>
      </dgm:t>
    </dgm:pt>
    <dgm:pt modelId="{C4417E05-FB4F-4CF2-8989-5CAF45CAF82D}" type="pres">
      <dgm:prSet presAssocID="{C70F1D52-C3FA-4A31-B48E-790A5EB221CA}" presName="descendantText" presStyleLbl="alignAcc1" presStyleIdx="2" presStyleCnt="3" custLinFactNeighborX="558" custLinFactNeighborY="1167">
        <dgm:presLayoutVars>
          <dgm:bulletEnabled val="1"/>
        </dgm:presLayoutVars>
      </dgm:prSet>
      <dgm:spPr/>
      <dgm:t>
        <a:bodyPr/>
        <a:lstStyle/>
        <a:p>
          <a:endParaRPr lang="fr-FR"/>
        </a:p>
      </dgm:t>
    </dgm:pt>
  </dgm:ptLst>
  <dgm:cxnLst>
    <dgm:cxn modelId="{BCFA7942-C301-4F62-8BDB-0D7162F3F6F8}" srcId="{68080DF8-1023-4BF5-93FF-D1360F024094}" destId="{614D9C42-1C75-4C0A-BF13-4AE9D6D5BC17}" srcOrd="0" destOrd="0" parTransId="{A1B9CB9F-9986-4623-A6DB-38B9E1D98FA5}" sibTransId="{1A180D72-6E02-4535-855C-C16E6895232F}"/>
    <dgm:cxn modelId="{E5BD8CA0-03D6-4C9F-9345-605784FC7E65}" type="presOf" srcId="{68080DF8-1023-4BF5-93FF-D1360F024094}" destId="{0A1C254D-AA70-43C3-88AA-B331059474D2}" srcOrd="0" destOrd="0" presId="urn:microsoft.com/office/officeart/2005/8/layout/chevron2"/>
    <dgm:cxn modelId="{1AEB5DED-4051-45B3-BF7D-F94315A87BE4}" type="presOf" srcId="{C70F1D52-C3FA-4A31-B48E-790A5EB221CA}" destId="{4016CD0B-9952-4459-A0B2-FC4BA64902FA}" srcOrd="0" destOrd="0" presId="urn:microsoft.com/office/officeart/2005/8/layout/chevron2"/>
    <dgm:cxn modelId="{201D9D28-5D14-4470-9AB3-FC0EE40E6C5C}" type="presOf" srcId="{E6BAC622-4C18-4F74-8774-8B7ED7B0AA09}" destId="{B139D022-5252-4409-96B9-0F7642D9AF00}" srcOrd="0" destOrd="0" presId="urn:microsoft.com/office/officeart/2005/8/layout/chevron2"/>
    <dgm:cxn modelId="{B34D202C-B5E3-4D80-9569-4012569F8DB8}" type="presOf" srcId="{614D9C42-1C75-4C0A-BF13-4AE9D6D5BC17}" destId="{FE3A7061-EDD6-4B58-A7D6-249E1E753B8C}" srcOrd="0" destOrd="0" presId="urn:microsoft.com/office/officeart/2005/8/layout/chevron2"/>
    <dgm:cxn modelId="{49D32FC3-0FB6-407D-AC3B-A1E08F7100BA}" type="presOf" srcId="{11090AF6-46AE-45A6-A521-BEF21EA30867}" destId="{C4417E05-FB4F-4CF2-8989-5CAF45CAF82D}" srcOrd="0" destOrd="1" presId="urn:microsoft.com/office/officeart/2005/8/layout/chevron2"/>
    <dgm:cxn modelId="{88085427-4813-4409-9DB4-66CF2BEF2490}" srcId="{E6BAC622-4C18-4F74-8774-8B7ED7B0AA09}" destId="{C70F1D52-C3FA-4A31-B48E-790A5EB221CA}" srcOrd="2" destOrd="0" parTransId="{EA84C013-E921-4F0E-BD5E-7EB83024C73C}" sibTransId="{A7407249-4922-4315-AB9F-069135FB13C4}"/>
    <dgm:cxn modelId="{6EE8C7C9-ABAE-4227-A955-DB760069C071}" srcId="{E6BAC622-4C18-4F74-8774-8B7ED7B0AA09}" destId="{68080DF8-1023-4BF5-93FF-D1360F024094}" srcOrd="0" destOrd="0" parTransId="{FEE2461D-AD7E-4F70-8E5D-00B8A3D967A4}" sibTransId="{21BA26F6-603B-44F5-9826-662F753E02FF}"/>
    <dgm:cxn modelId="{93B902CF-2F74-4AA1-80DC-169FA23F3E24}" type="presOf" srcId="{FCE65290-DC6E-4420-A3E2-B10B7D4A5D83}" destId="{8DFF3234-97D4-43B4-AA92-405AD8076E22}" srcOrd="0" destOrd="0" presId="urn:microsoft.com/office/officeart/2005/8/layout/chevron2"/>
    <dgm:cxn modelId="{EC74A469-B9A9-4CCF-A0B0-946549FAFE4F}" type="presOf" srcId="{A4BD9D03-204A-4AF1-A93A-094AF55659AE}" destId="{C4417E05-FB4F-4CF2-8989-5CAF45CAF82D}" srcOrd="0" destOrd="0" presId="urn:microsoft.com/office/officeart/2005/8/layout/chevron2"/>
    <dgm:cxn modelId="{1277743D-C4E2-48EE-90B5-6ED5E69A86F5}" srcId="{E6BAC622-4C18-4F74-8774-8B7ED7B0AA09}" destId="{BE19BEB2-CDA5-4923-9A9C-BB68B8417AEC}" srcOrd="1" destOrd="0" parTransId="{6F7ACB2E-D0EC-49C6-9CC3-6B059B0680FC}" sibTransId="{DC57F6E2-EE9C-46B4-B064-2C50D79FAD6C}"/>
    <dgm:cxn modelId="{17E42FD7-E2E0-401C-93B5-D44BF4A520FD}" type="presOf" srcId="{BE19BEB2-CDA5-4923-9A9C-BB68B8417AEC}" destId="{EDDCC4BB-0DFF-4DBA-A085-1463BD621866}" srcOrd="0" destOrd="0" presId="urn:microsoft.com/office/officeart/2005/8/layout/chevron2"/>
    <dgm:cxn modelId="{CF714555-4A40-40E0-81CC-DE8ECB9EB90E}" srcId="{C70F1D52-C3FA-4A31-B48E-790A5EB221CA}" destId="{11090AF6-46AE-45A6-A521-BEF21EA30867}" srcOrd="1" destOrd="0" parTransId="{FCF9AF4C-075E-4123-9517-852A6BCAC73A}" sibTransId="{D99D9B3E-F187-4EF7-91EE-D1AED2BDCC52}"/>
    <dgm:cxn modelId="{81C531CD-9EA7-4C2D-84B1-05A02FA56760}" srcId="{BE19BEB2-CDA5-4923-9A9C-BB68B8417AEC}" destId="{FCE65290-DC6E-4420-A3E2-B10B7D4A5D83}" srcOrd="0" destOrd="0" parTransId="{8DB5438F-A123-4663-98F2-CFEFCB60D5C7}" sibTransId="{94B0D541-1965-4136-9FEC-93DCCC42461B}"/>
    <dgm:cxn modelId="{2274DFF7-9BC8-48DD-9923-2BF15545995D}" srcId="{C70F1D52-C3FA-4A31-B48E-790A5EB221CA}" destId="{A4BD9D03-204A-4AF1-A93A-094AF55659AE}" srcOrd="0" destOrd="0" parTransId="{983E5B95-FF17-4E7F-AC03-3865EB7C70B4}" sibTransId="{577F9F5C-5199-4B8E-8D65-1C1D1436DC6B}"/>
    <dgm:cxn modelId="{FA0A0630-C0C5-45A1-AC57-837B86CE5436}" type="presParOf" srcId="{B139D022-5252-4409-96B9-0F7642D9AF00}" destId="{35E555F7-1DB8-493C-BC68-9C7B93658AF5}" srcOrd="0" destOrd="0" presId="urn:microsoft.com/office/officeart/2005/8/layout/chevron2"/>
    <dgm:cxn modelId="{93906231-1ED0-4E07-ABA7-0DC3867E8B3B}" type="presParOf" srcId="{35E555F7-1DB8-493C-BC68-9C7B93658AF5}" destId="{0A1C254D-AA70-43C3-88AA-B331059474D2}" srcOrd="0" destOrd="0" presId="urn:microsoft.com/office/officeart/2005/8/layout/chevron2"/>
    <dgm:cxn modelId="{B7A31154-3055-4C42-B4C3-B535292A00D6}" type="presParOf" srcId="{35E555F7-1DB8-493C-BC68-9C7B93658AF5}" destId="{FE3A7061-EDD6-4B58-A7D6-249E1E753B8C}" srcOrd="1" destOrd="0" presId="urn:microsoft.com/office/officeart/2005/8/layout/chevron2"/>
    <dgm:cxn modelId="{9B35F8B8-16F1-4D47-929A-75F90D8421E6}" type="presParOf" srcId="{B139D022-5252-4409-96B9-0F7642D9AF00}" destId="{92A3EFFE-B212-4CDA-AABB-52B12524E5C1}" srcOrd="1" destOrd="0" presId="urn:microsoft.com/office/officeart/2005/8/layout/chevron2"/>
    <dgm:cxn modelId="{678E8E76-0BE1-406F-B7A5-B3AF5AF36576}" type="presParOf" srcId="{B139D022-5252-4409-96B9-0F7642D9AF00}" destId="{B88FC92E-C23A-4DFB-982D-AC30E11716C3}" srcOrd="2" destOrd="0" presId="urn:microsoft.com/office/officeart/2005/8/layout/chevron2"/>
    <dgm:cxn modelId="{4832B002-D14A-4CF8-A296-1ED12AA84E33}" type="presParOf" srcId="{B88FC92E-C23A-4DFB-982D-AC30E11716C3}" destId="{EDDCC4BB-0DFF-4DBA-A085-1463BD621866}" srcOrd="0" destOrd="0" presId="urn:microsoft.com/office/officeart/2005/8/layout/chevron2"/>
    <dgm:cxn modelId="{C532C2E1-B2F9-4C2F-B117-E692C4D3ABDE}" type="presParOf" srcId="{B88FC92E-C23A-4DFB-982D-AC30E11716C3}" destId="{8DFF3234-97D4-43B4-AA92-405AD8076E22}" srcOrd="1" destOrd="0" presId="urn:microsoft.com/office/officeart/2005/8/layout/chevron2"/>
    <dgm:cxn modelId="{24D32CE8-450F-44EB-8A6B-E868AA3168ED}" type="presParOf" srcId="{B139D022-5252-4409-96B9-0F7642D9AF00}" destId="{0532E5CB-8F3E-422C-85ED-6A17B8748037}" srcOrd="3" destOrd="0" presId="urn:microsoft.com/office/officeart/2005/8/layout/chevron2"/>
    <dgm:cxn modelId="{A616F48D-2A5E-4F47-A9C1-27D932C850DC}" type="presParOf" srcId="{B139D022-5252-4409-96B9-0F7642D9AF00}" destId="{7589DEAB-DA55-4FF7-AE1E-3B4B0C173D48}" srcOrd="4" destOrd="0" presId="urn:microsoft.com/office/officeart/2005/8/layout/chevron2"/>
    <dgm:cxn modelId="{F2BACEA5-D248-4B34-8E4A-1CEA0747616A}" type="presParOf" srcId="{7589DEAB-DA55-4FF7-AE1E-3B4B0C173D48}" destId="{4016CD0B-9952-4459-A0B2-FC4BA64902FA}" srcOrd="0" destOrd="0" presId="urn:microsoft.com/office/officeart/2005/8/layout/chevron2"/>
    <dgm:cxn modelId="{A70E1990-C2C1-4E45-9055-6062798E1F6E}" type="presParOf" srcId="{7589DEAB-DA55-4FF7-AE1E-3B4B0C173D48}" destId="{C4417E05-FB4F-4CF2-8989-5CAF45CAF82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300BC-8BCD-417E-82F4-F07CCAFADE27}"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fr-FR"/>
        </a:p>
      </dgm:t>
    </dgm:pt>
    <dgm:pt modelId="{CC107185-1D16-4CF8-BAB2-BF02C95E6186}">
      <dgm:prSet phldrT="[Texte]"/>
      <dgm:spPr/>
      <dgm:t>
        <a:bodyPr/>
        <a:lstStyle/>
        <a:p>
          <a:r>
            <a:rPr lang="ar-TN" dirty="0" smtClean="0"/>
            <a:t>2020</a:t>
          </a:r>
          <a:endParaRPr lang="fr-FR" dirty="0"/>
        </a:p>
      </dgm:t>
    </dgm:pt>
    <dgm:pt modelId="{11884CFF-17A5-4413-92BC-906D3AB60615}" type="parTrans" cxnId="{B4ABDE6B-4628-4998-85CF-751B464C1F21}">
      <dgm:prSet/>
      <dgm:spPr/>
      <dgm:t>
        <a:bodyPr/>
        <a:lstStyle/>
        <a:p>
          <a:endParaRPr lang="fr-FR"/>
        </a:p>
      </dgm:t>
    </dgm:pt>
    <dgm:pt modelId="{D8670963-8C07-4ABB-A842-5AAEAB2A0502}" type="sibTrans" cxnId="{B4ABDE6B-4628-4998-85CF-751B464C1F21}">
      <dgm:prSet/>
      <dgm:spPr/>
      <dgm:t>
        <a:bodyPr/>
        <a:lstStyle/>
        <a:p>
          <a:endParaRPr lang="fr-FR"/>
        </a:p>
      </dgm:t>
    </dgm:pt>
    <dgm:pt modelId="{3B5C8715-F538-48B7-8B80-4AE20B30F628}">
      <dgm:prSet phldrT="[Texte]" custT="1"/>
      <dgm:spPr/>
      <dgm:t>
        <a:bodyPr/>
        <a:lstStyle/>
        <a:p>
          <a:pPr rtl="1"/>
          <a:r>
            <a:rPr lang="ar-TN" sz="1600" b="1" dirty="0" smtClean="0">
              <a:solidFill>
                <a:schemeClr val="tx1"/>
              </a:solidFill>
            </a:rPr>
            <a:t>3مارس 2020: تركيز المكتب الوطني للشبيبة النسائيّة.</a:t>
          </a:r>
          <a:endParaRPr lang="fr-FR" sz="1600" b="1" dirty="0" smtClean="0">
            <a:solidFill>
              <a:schemeClr val="tx1"/>
            </a:solidFill>
          </a:endParaRPr>
        </a:p>
      </dgm:t>
    </dgm:pt>
    <dgm:pt modelId="{6FC487F9-423B-45FD-A9D8-7AAD83B44ACB}" type="parTrans" cxnId="{5106C172-72B1-46A4-9AB4-8E440EAE7FD1}">
      <dgm:prSet/>
      <dgm:spPr/>
      <dgm:t>
        <a:bodyPr/>
        <a:lstStyle/>
        <a:p>
          <a:endParaRPr lang="fr-FR"/>
        </a:p>
      </dgm:t>
    </dgm:pt>
    <dgm:pt modelId="{9C16DA0F-F383-46AC-8EDC-4A08E00D6484}" type="sibTrans" cxnId="{5106C172-72B1-46A4-9AB4-8E440EAE7FD1}">
      <dgm:prSet/>
      <dgm:spPr/>
      <dgm:t>
        <a:bodyPr/>
        <a:lstStyle/>
        <a:p>
          <a:endParaRPr lang="fr-FR"/>
        </a:p>
      </dgm:t>
    </dgm:pt>
    <dgm:pt modelId="{F9D5044B-C31A-4A84-85A8-CEE9445705F7}">
      <dgm:prSet phldrT="[Texte]"/>
      <dgm:spPr/>
      <dgm:t>
        <a:bodyPr/>
        <a:lstStyle/>
        <a:p>
          <a:r>
            <a:rPr lang="ar-TN" dirty="0" smtClean="0"/>
            <a:t>2021</a:t>
          </a:r>
          <a:endParaRPr lang="fr-FR" dirty="0"/>
        </a:p>
      </dgm:t>
    </dgm:pt>
    <dgm:pt modelId="{B533DFBA-E909-4F25-8C6D-4452BF26372B}" type="parTrans" cxnId="{1F7DC7FA-E533-4F94-9995-7F0462ABA989}">
      <dgm:prSet/>
      <dgm:spPr/>
      <dgm:t>
        <a:bodyPr/>
        <a:lstStyle/>
        <a:p>
          <a:endParaRPr lang="fr-FR"/>
        </a:p>
      </dgm:t>
    </dgm:pt>
    <dgm:pt modelId="{A3833346-C6AC-4498-BE70-809F8CCFF2DC}" type="sibTrans" cxnId="{1F7DC7FA-E533-4F94-9995-7F0462ABA989}">
      <dgm:prSet/>
      <dgm:spPr/>
      <dgm:t>
        <a:bodyPr/>
        <a:lstStyle/>
        <a:p>
          <a:endParaRPr lang="fr-FR"/>
        </a:p>
      </dgm:t>
    </dgm:pt>
    <dgm:pt modelId="{0B7B04A6-C76C-4122-9229-832F1BFF575C}">
      <dgm:prSet phldrT="[Texte]"/>
      <dgm:spPr/>
      <dgm:t>
        <a:bodyPr/>
        <a:lstStyle/>
        <a:p>
          <a:pPr rtl="1"/>
          <a:r>
            <a:rPr lang="ar-TN" dirty="0" smtClean="0">
              <a:solidFill>
                <a:schemeClr val="tx1"/>
              </a:solidFill>
            </a:rPr>
            <a:t> تركيز رابطة الحرفيات ببن عروس.</a:t>
          </a:r>
          <a:endParaRPr lang="fr-FR" dirty="0"/>
        </a:p>
      </dgm:t>
    </dgm:pt>
    <dgm:pt modelId="{AEEB6DF7-6243-4ADF-B4E6-66C8AE09D13D}" type="parTrans" cxnId="{9D3AF880-E298-4E14-98DF-33F7D96EC7C0}">
      <dgm:prSet/>
      <dgm:spPr/>
      <dgm:t>
        <a:bodyPr/>
        <a:lstStyle/>
        <a:p>
          <a:endParaRPr lang="fr-FR"/>
        </a:p>
      </dgm:t>
    </dgm:pt>
    <dgm:pt modelId="{1413AB3A-6B46-458A-9C93-A4BD3646806E}" type="sibTrans" cxnId="{9D3AF880-E298-4E14-98DF-33F7D96EC7C0}">
      <dgm:prSet/>
      <dgm:spPr/>
      <dgm:t>
        <a:bodyPr/>
        <a:lstStyle/>
        <a:p>
          <a:endParaRPr lang="fr-FR"/>
        </a:p>
      </dgm:t>
    </dgm:pt>
    <dgm:pt modelId="{D972AE42-BB48-4864-A918-51BA7C69A63F}">
      <dgm:prSet custT="1"/>
      <dgm:spPr/>
      <dgm:t>
        <a:bodyPr/>
        <a:lstStyle/>
        <a:p>
          <a:pPr rtl="1"/>
          <a:r>
            <a:rPr lang="ar-TN" sz="1600" b="1" dirty="0" smtClean="0">
              <a:solidFill>
                <a:schemeClr val="tx1"/>
              </a:solidFill>
            </a:rPr>
            <a:t>10نوفمبر 2020:تأسيس الرابطة الوطنية للباحثات التونسيات.</a:t>
          </a:r>
          <a:endParaRPr lang="fr-FR" sz="1600" b="1" dirty="0">
            <a:solidFill>
              <a:schemeClr val="tx1"/>
            </a:solidFill>
          </a:endParaRPr>
        </a:p>
      </dgm:t>
    </dgm:pt>
    <dgm:pt modelId="{FABDD49E-6F5E-4760-B3D9-D76F9ECBA571}" type="parTrans" cxnId="{2D772338-5632-4BBC-B4BF-0650B2B6C026}">
      <dgm:prSet/>
      <dgm:spPr/>
      <dgm:t>
        <a:bodyPr/>
        <a:lstStyle/>
        <a:p>
          <a:endParaRPr lang="fr-FR"/>
        </a:p>
      </dgm:t>
    </dgm:pt>
    <dgm:pt modelId="{C65A7CCE-56DB-4CE5-BF5F-8E258231FE8F}" type="sibTrans" cxnId="{2D772338-5632-4BBC-B4BF-0650B2B6C026}">
      <dgm:prSet/>
      <dgm:spPr/>
      <dgm:t>
        <a:bodyPr/>
        <a:lstStyle/>
        <a:p>
          <a:endParaRPr lang="fr-FR"/>
        </a:p>
      </dgm:t>
    </dgm:pt>
    <dgm:pt modelId="{C926FD38-F567-4D84-8999-6700258FBC35}">
      <dgm:prSet/>
      <dgm:spPr/>
      <dgm:t>
        <a:bodyPr/>
        <a:lstStyle/>
        <a:p>
          <a:pPr rtl="1"/>
          <a:endParaRPr lang="fr-FR" sz="1100" dirty="0"/>
        </a:p>
      </dgm:t>
    </dgm:pt>
    <dgm:pt modelId="{0DCEA0BC-62A0-4219-9CC1-FC6F5088CF9E}" type="parTrans" cxnId="{3405F051-7D6F-42C0-93C6-F967D0F779F5}">
      <dgm:prSet/>
      <dgm:spPr/>
      <dgm:t>
        <a:bodyPr/>
        <a:lstStyle/>
        <a:p>
          <a:endParaRPr lang="fr-FR"/>
        </a:p>
      </dgm:t>
    </dgm:pt>
    <dgm:pt modelId="{3FF3B29F-7AED-4143-965E-6DEF4E6B1066}" type="sibTrans" cxnId="{3405F051-7D6F-42C0-93C6-F967D0F779F5}">
      <dgm:prSet/>
      <dgm:spPr/>
      <dgm:t>
        <a:bodyPr/>
        <a:lstStyle/>
        <a:p>
          <a:endParaRPr lang="fr-FR"/>
        </a:p>
      </dgm:t>
    </dgm:pt>
    <dgm:pt modelId="{20A75F8F-373A-4A15-9C59-69D9DA628FE0}">
      <dgm:prSet custT="1"/>
      <dgm:spPr/>
      <dgm:t>
        <a:bodyPr/>
        <a:lstStyle/>
        <a:p>
          <a:pPr rtl="1"/>
          <a:r>
            <a:rPr lang="ar-TN" sz="1600" b="1" dirty="0" smtClean="0">
              <a:solidFill>
                <a:schemeClr val="tx1"/>
              </a:solidFill>
            </a:rPr>
            <a:t>2020: تركيز رابطة الحرفيات </a:t>
          </a:r>
          <a:r>
            <a:rPr lang="ar-TN" sz="1600" b="1" dirty="0" err="1" smtClean="0">
              <a:solidFill>
                <a:schemeClr val="tx1"/>
              </a:solidFill>
            </a:rPr>
            <a:t>بجربة</a:t>
          </a:r>
          <a:r>
            <a:rPr lang="ar-TN" sz="1600" b="1" dirty="0" smtClean="0">
              <a:solidFill>
                <a:schemeClr val="tx1"/>
              </a:solidFill>
            </a:rPr>
            <a:t>.</a:t>
          </a:r>
          <a:endParaRPr lang="fr-FR" sz="1600" b="1" dirty="0">
            <a:solidFill>
              <a:schemeClr val="tx1"/>
            </a:solidFill>
          </a:endParaRPr>
        </a:p>
      </dgm:t>
    </dgm:pt>
    <dgm:pt modelId="{5EF19DA8-2B4B-45EA-8BE1-C80AF5718CB1}" type="parTrans" cxnId="{09F20187-3133-4FFF-A514-8CFE0053770F}">
      <dgm:prSet/>
      <dgm:spPr/>
      <dgm:t>
        <a:bodyPr/>
        <a:lstStyle/>
        <a:p>
          <a:endParaRPr lang="fr-FR"/>
        </a:p>
      </dgm:t>
    </dgm:pt>
    <dgm:pt modelId="{4A005E8B-571C-448B-A1E4-55E376B98E40}" type="sibTrans" cxnId="{09F20187-3133-4FFF-A514-8CFE0053770F}">
      <dgm:prSet/>
      <dgm:spPr/>
      <dgm:t>
        <a:bodyPr/>
        <a:lstStyle/>
        <a:p>
          <a:endParaRPr lang="fr-FR"/>
        </a:p>
      </dgm:t>
    </dgm:pt>
    <dgm:pt modelId="{67290A3E-18B7-497A-902D-1851DFB77B0C}">
      <dgm:prSet/>
      <dgm:spPr/>
      <dgm:t>
        <a:bodyPr/>
        <a:lstStyle/>
        <a:p>
          <a:r>
            <a:rPr lang="ar-TN" dirty="0" smtClean="0"/>
            <a:t>2019</a:t>
          </a:r>
          <a:endParaRPr lang="fr-FR" dirty="0"/>
        </a:p>
      </dgm:t>
    </dgm:pt>
    <dgm:pt modelId="{564A3D1D-EE62-4637-8BE1-3DB41FF356A3}" type="parTrans" cxnId="{39530D08-CF8B-4E13-B6E3-38FA34737CF3}">
      <dgm:prSet/>
      <dgm:spPr/>
      <dgm:t>
        <a:bodyPr/>
        <a:lstStyle/>
        <a:p>
          <a:endParaRPr lang="fr-FR"/>
        </a:p>
      </dgm:t>
    </dgm:pt>
    <dgm:pt modelId="{3CDD9020-D759-4680-B258-E93AE1147332}" type="sibTrans" cxnId="{39530D08-CF8B-4E13-B6E3-38FA34737CF3}">
      <dgm:prSet/>
      <dgm:spPr/>
      <dgm:t>
        <a:bodyPr/>
        <a:lstStyle/>
        <a:p>
          <a:endParaRPr lang="fr-FR"/>
        </a:p>
      </dgm:t>
    </dgm:pt>
    <dgm:pt modelId="{4C53F129-31ED-4AC0-A95B-2993155DF17C}">
      <dgm:prSet custT="1"/>
      <dgm:spPr/>
      <dgm:t>
        <a:bodyPr/>
        <a:lstStyle/>
        <a:p>
          <a:pPr rtl="1"/>
          <a:r>
            <a:rPr lang="ar-TN" sz="1600" b="1" dirty="0" smtClean="0">
              <a:solidFill>
                <a:schemeClr val="tx1"/>
              </a:solidFill>
            </a:rPr>
            <a:t>تركيز رابطة الفلاحات بسوسة.</a:t>
          </a:r>
          <a:endParaRPr lang="fr-FR" sz="1600" b="1" dirty="0"/>
        </a:p>
      </dgm:t>
    </dgm:pt>
    <dgm:pt modelId="{03422497-989C-458B-AEDC-7F72DB5BF627}" type="parTrans" cxnId="{52E612B1-B7F7-4026-BB74-DDBC5DF951B8}">
      <dgm:prSet/>
      <dgm:spPr/>
      <dgm:t>
        <a:bodyPr/>
        <a:lstStyle/>
        <a:p>
          <a:endParaRPr lang="fr-FR"/>
        </a:p>
      </dgm:t>
    </dgm:pt>
    <dgm:pt modelId="{571571E6-E1AF-468C-A442-E1A1B132EF6B}" type="sibTrans" cxnId="{52E612B1-B7F7-4026-BB74-DDBC5DF951B8}">
      <dgm:prSet/>
      <dgm:spPr/>
      <dgm:t>
        <a:bodyPr/>
        <a:lstStyle/>
        <a:p>
          <a:endParaRPr lang="fr-FR"/>
        </a:p>
      </dgm:t>
    </dgm:pt>
    <dgm:pt modelId="{E291579E-A61F-45B8-B907-8D44098649F3}" type="pres">
      <dgm:prSet presAssocID="{8AD300BC-8BCD-417E-82F4-F07CCAFADE27}" presName="linearFlow" presStyleCnt="0">
        <dgm:presLayoutVars>
          <dgm:dir/>
          <dgm:animLvl val="lvl"/>
          <dgm:resizeHandles val="exact"/>
        </dgm:presLayoutVars>
      </dgm:prSet>
      <dgm:spPr/>
      <dgm:t>
        <a:bodyPr/>
        <a:lstStyle/>
        <a:p>
          <a:endParaRPr lang="fr-FR"/>
        </a:p>
      </dgm:t>
    </dgm:pt>
    <dgm:pt modelId="{F9F2CF74-661B-4DB9-A772-F7F54EBD4006}" type="pres">
      <dgm:prSet presAssocID="{67290A3E-18B7-497A-902D-1851DFB77B0C}" presName="composite" presStyleCnt="0"/>
      <dgm:spPr/>
    </dgm:pt>
    <dgm:pt modelId="{0414908E-051E-43F7-81E6-CAD2BAC60FA7}" type="pres">
      <dgm:prSet presAssocID="{67290A3E-18B7-497A-902D-1851DFB77B0C}" presName="parentText" presStyleLbl="alignNode1" presStyleIdx="0" presStyleCnt="3">
        <dgm:presLayoutVars>
          <dgm:chMax val="1"/>
          <dgm:bulletEnabled val="1"/>
        </dgm:presLayoutVars>
      </dgm:prSet>
      <dgm:spPr/>
      <dgm:t>
        <a:bodyPr/>
        <a:lstStyle/>
        <a:p>
          <a:endParaRPr lang="fr-FR"/>
        </a:p>
      </dgm:t>
    </dgm:pt>
    <dgm:pt modelId="{C7421FC3-B9C0-41A3-B12D-E22A6F3FFB54}" type="pres">
      <dgm:prSet presAssocID="{67290A3E-18B7-497A-902D-1851DFB77B0C}" presName="descendantText" presStyleLbl="alignAcc1" presStyleIdx="0" presStyleCnt="3">
        <dgm:presLayoutVars>
          <dgm:bulletEnabled val="1"/>
        </dgm:presLayoutVars>
      </dgm:prSet>
      <dgm:spPr/>
      <dgm:t>
        <a:bodyPr/>
        <a:lstStyle/>
        <a:p>
          <a:endParaRPr lang="fr-FR"/>
        </a:p>
      </dgm:t>
    </dgm:pt>
    <dgm:pt modelId="{F9E831DB-34D0-4658-882A-CDC0DC8378DA}" type="pres">
      <dgm:prSet presAssocID="{3CDD9020-D759-4680-B258-E93AE1147332}" presName="sp" presStyleCnt="0"/>
      <dgm:spPr/>
    </dgm:pt>
    <dgm:pt modelId="{744183A7-621D-4455-88FC-DD4927D41F70}" type="pres">
      <dgm:prSet presAssocID="{CC107185-1D16-4CF8-BAB2-BF02C95E6186}" presName="composite" presStyleCnt="0"/>
      <dgm:spPr/>
    </dgm:pt>
    <dgm:pt modelId="{EF34804A-6954-49E9-8CC9-2A2321F8311E}" type="pres">
      <dgm:prSet presAssocID="{CC107185-1D16-4CF8-BAB2-BF02C95E6186}" presName="parentText" presStyleLbl="alignNode1" presStyleIdx="1" presStyleCnt="3">
        <dgm:presLayoutVars>
          <dgm:chMax val="1"/>
          <dgm:bulletEnabled val="1"/>
        </dgm:presLayoutVars>
      </dgm:prSet>
      <dgm:spPr/>
      <dgm:t>
        <a:bodyPr/>
        <a:lstStyle/>
        <a:p>
          <a:endParaRPr lang="fr-FR"/>
        </a:p>
      </dgm:t>
    </dgm:pt>
    <dgm:pt modelId="{F4461376-3107-4B10-B2A3-336C1A999803}" type="pres">
      <dgm:prSet presAssocID="{CC107185-1D16-4CF8-BAB2-BF02C95E6186}" presName="descendantText" presStyleLbl="alignAcc1" presStyleIdx="1" presStyleCnt="3">
        <dgm:presLayoutVars>
          <dgm:bulletEnabled val="1"/>
        </dgm:presLayoutVars>
      </dgm:prSet>
      <dgm:spPr/>
      <dgm:t>
        <a:bodyPr/>
        <a:lstStyle/>
        <a:p>
          <a:endParaRPr lang="fr-FR"/>
        </a:p>
      </dgm:t>
    </dgm:pt>
    <dgm:pt modelId="{FEC41C8E-3CA5-43DC-9843-D5212E8186DA}" type="pres">
      <dgm:prSet presAssocID="{D8670963-8C07-4ABB-A842-5AAEAB2A0502}" presName="sp" presStyleCnt="0"/>
      <dgm:spPr/>
    </dgm:pt>
    <dgm:pt modelId="{84C3D4EA-01D8-422C-9AA5-94B265972F6C}" type="pres">
      <dgm:prSet presAssocID="{F9D5044B-C31A-4A84-85A8-CEE9445705F7}" presName="composite" presStyleCnt="0"/>
      <dgm:spPr/>
    </dgm:pt>
    <dgm:pt modelId="{D12BCA1C-2C31-47DD-800B-28895A23B608}" type="pres">
      <dgm:prSet presAssocID="{F9D5044B-C31A-4A84-85A8-CEE9445705F7}" presName="parentText" presStyleLbl="alignNode1" presStyleIdx="2" presStyleCnt="3">
        <dgm:presLayoutVars>
          <dgm:chMax val="1"/>
          <dgm:bulletEnabled val="1"/>
        </dgm:presLayoutVars>
      </dgm:prSet>
      <dgm:spPr/>
      <dgm:t>
        <a:bodyPr/>
        <a:lstStyle/>
        <a:p>
          <a:endParaRPr lang="fr-FR"/>
        </a:p>
      </dgm:t>
    </dgm:pt>
    <dgm:pt modelId="{6CC61B60-6B01-4BC9-82EB-8200E39B7D70}" type="pres">
      <dgm:prSet presAssocID="{F9D5044B-C31A-4A84-85A8-CEE9445705F7}" presName="descendantText" presStyleLbl="alignAcc1" presStyleIdx="2" presStyleCnt="3">
        <dgm:presLayoutVars>
          <dgm:bulletEnabled val="1"/>
        </dgm:presLayoutVars>
      </dgm:prSet>
      <dgm:spPr/>
      <dgm:t>
        <a:bodyPr/>
        <a:lstStyle/>
        <a:p>
          <a:endParaRPr lang="fr-FR"/>
        </a:p>
      </dgm:t>
    </dgm:pt>
  </dgm:ptLst>
  <dgm:cxnLst>
    <dgm:cxn modelId="{7D592E87-0012-42E3-9F15-D1AA1602EA21}" type="presOf" srcId="{F9D5044B-C31A-4A84-85A8-CEE9445705F7}" destId="{D12BCA1C-2C31-47DD-800B-28895A23B608}" srcOrd="0" destOrd="0" presId="urn:microsoft.com/office/officeart/2005/8/layout/chevron2"/>
    <dgm:cxn modelId="{5106C172-72B1-46A4-9AB4-8E440EAE7FD1}" srcId="{CC107185-1D16-4CF8-BAB2-BF02C95E6186}" destId="{3B5C8715-F538-48B7-8B80-4AE20B30F628}" srcOrd="0" destOrd="0" parTransId="{6FC487F9-423B-45FD-A9D8-7AAD83B44ACB}" sibTransId="{9C16DA0F-F383-46AC-8EDC-4A08E00D6484}"/>
    <dgm:cxn modelId="{9989ABD1-7A03-4834-B9FA-7BB03E5E1724}" type="presOf" srcId="{8AD300BC-8BCD-417E-82F4-F07CCAFADE27}" destId="{E291579E-A61F-45B8-B907-8D44098649F3}" srcOrd="0" destOrd="0" presId="urn:microsoft.com/office/officeart/2005/8/layout/chevron2"/>
    <dgm:cxn modelId="{4FD01822-4224-4B6D-88FF-94D3833C4471}" type="presOf" srcId="{C926FD38-F567-4D84-8999-6700258FBC35}" destId="{F4461376-3107-4B10-B2A3-336C1A999803}" srcOrd="0" destOrd="3" presId="urn:microsoft.com/office/officeart/2005/8/layout/chevron2"/>
    <dgm:cxn modelId="{2D772338-5632-4BBC-B4BF-0650B2B6C026}" srcId="{CC107185-1D16-4CF8-BAB2-BF02C95E6186}" destId="{D972AE42-BB48-4864-A918-51BA7C69A63F}" srcOrd="1" destOrd="0" parTransId="{FABDD49E-6F5E-4760-B3D9-D76F9ECBA571}" sibTransId="{C65A7CCE-56DB-4CE5-BF5F-8E258231FE8F}"/>
    <dgm:cxn modelId="{1F7DC7FA-E533-4F94-9995-7F0462ABA989}" srcId="{8AD300BC-8BCD-417E-82F4-F07CCAFADE27}" destId="{F9D5044B-C31A-4A84-85A8-CEE9445705F7}" srcOrd="2" destOrd="0" parTransId="{B533DFBA-E909-4F25-8C6D-4452BF26372B}" sibTransId="{A3833346-C6AC-4498-BE70-809F8CCFF2DC}"/>
    <dgm:cxn modelId="{52E612B1-B7F7-4026-BB74-DDBC5DF951B8}" srcId="{67290A3E-18B7-497A-902D-1851DFB77B0C}" destId="{4C53F129-31ED-4AC0-A95B-2993155DF17C}" srcOrd="0" destOrd="0" parTransId="{03422497-989C-458B-AEDC-7F72DB5BF627}" sibTransId="{571571E6-E1AF-468C-A442-E1A1B132EF6B}"/>
    <dgm:cxn modelId="{AA61FFD3-A87D-45FB-9D24-7E916BAF91C7}" type="presOf" srcId="{0B7B04A6-C76C-4122-9229-832F1BFF575C}" destId="{6CC61B60-6B01-4BC9-82EB-8200E39B7D70}" srcOrd="0" destOrd="0" presId="urn:microsoft.com/office/officeart/2005/8/layout/chevron2"/>
    <dgm:cxn modelId="{928A208D-2A6F-4BF8-A165-E5CE4E637714}" type="presOf" srcId="{4C53F129-31ED-4AC0-A95B-2993155DF17C}" destId="{C7421FC3-B9C0-41A3-B12D-E22A6F3FFB54}" srcOrd="0" destOrd="0" presId="urn:microsoft.com/office/officeart/2005/8/layout/chevron2"/>
    <dgm:cxn modelId="{48946CDD-5B49-4FA5-8010-237FBF1D8391}" type="presOf" srcId="{67290A3E-18B7-497A-902D-1851DFB77B0C}" destId="{0414908E-051E-43F7-81E6-CAD2BAC60FA7}" srcOrd="0" destOrd="0" presId="urn:microsoft.com/office/officeart/2005/8/layout/chevron2"/>
    <dgm:cxn modelId="{3405F051-7D6F-42C0-93C6-F967D0F779F5}" srcId="{CC107185-1D16-4CF8-BAB2-BF02C95E6186}" destId="{C926FD38-F567-4D84-8999-6700258FBC35}" srcOrd="3" destOrd="0" parTransId="{0DCEA0BC-62A0-4219-9CC1-FC6F5088CF9E}" sibTransId="{3FF3B29F-7AED-4143-965E-6DEF4E6B1066}"/>
    <dgm:cxn modelId="{07E13E24-17C9-4BBC-AA4F-2BD739D9FDB9}" type="presOf" srcId="{D972AE42-BB48-4864-A918-51BA7C69A63F}" destId="{F4461376-3107-4B10-B2A3-336C1A999803}" srcOrd="0" destOrd="1" presId="urn:microsoft.com/office/officeart/2005/8/layout/chevron2"/>
    <dgm:cxn modelId="{B4ABDE6B-4628-4998-85CF-751B464C1F21}" srcId="{8AD300BC-8BCD-417E-82F4-F07CCAFADE27}" destId="{CC107185-1D16-4CF8-BAB2-BF02C95E6186}" srcOrd="1" destOrd="0" parTransId="{11884CFF-17A5-4413-92BC-906D3AB60615}" sibTransId="{D8670963-8C07-4ABB-A842-5AAEAB2A0502}"/>
    <dgm:cxn modelId="{9D3AF880-E298-4E14-98DF-33F7D96EC7C0}" srcId="{F9D5044B-C31A-4A84-85A8-CEE9445705F7}" destId="{0B7B04A6-C76C-4122-9229-832F1BFF575C}" srcOrd="0" destOrd="0" parTransId="{AEEB6DF7-6243-4ADF-B4E6-66C8AE09D13D}" sibTransId="{1413AB3A-6B46-458A-9C93-A4BD3646806E}"/>
    <dgm:cxn modelId="{39530D08-CF8B-4E13-B6E3-38FA34737CF3}" srcId="{8AD300BC-8BCD-417E-82F4-F07CCAFADE27}" destId="{67290A3E-18B7-497A-902D-1851DFB77B0C}" srcOrd="0" destOrd="0" parTransId="{564A3D1D-EE62-4637-8BE1-3DB41FF356A3}" sibTransId="{3CDD9020-D759-4680-B258-E93AE1147332}"/>
    <dgm:cxn modelId="{6902B066-AE0D-4D3B-80E1-1B16016245DA}" type="presOf" srcId="{20A75F8F-373A-4A15-9C59-69D9DA628FE0}" destId="{F4461376-3107-4B10-B2A3-336C1A999803}" srcOrd="0" destOrd="2" presId="urn:microsoft.com/office/officeart/2005/8/layout/chevron2"/>
    <dgm:cxn modelId="{4C2580C4-A899-4D4E-AC72-13A2D91CCDE6}" type="presOf" srcId="{3B5C8715-F538-48B7-8B80-4AE20B30F628}" destId="{F4461376-3107-4B10-B2A3-336C1A999803}" srcOrd="0" destOrd="0" presId="urn:microsoft.com/office/officeart/2005/8/layout/chevron2"/>
    <dgm:cxn modelId="{7DA4E191-C036-4F88-AD1B-58C5AB53CE82}" type="presOf" srcId="{CC107185-1D16-4CF8-BAB2-BF02C95E6186}" destId="{EF34804A-6954-49E9-8CC9-2A2321F8311E}" srcOrd="0" destOrd="0" presId="urn:microsoft.com/office/officeart/2005/8/layout/chevron2"/>
    <dgm:cxn modelId="{09F20187-3133-4FFF-A514-8CFE0053770F}" srcId="{CC107185-1D16-4CF8-BAB2-BF02C95E6186}" destId="{20A75F8F-373A-4A15-9C59-69D9DA628FE0}" srcOrd="2" destOrd="0" parTransId="{5EF19DA8-2B4B-45EA-8BE1-C80AF5718CB1}" sibTransId="{4A005E8B-571C-448B-A1E4-55E376B98E40}"/>
    <dgm:cxn modelId="{89A2460F-A56D-4E2D-A0AE-5CF1018C04F8}" type="presParOf" srcId="{E291579E-A61F-45B8-B907-8D44098649F3}" destId="{F9F2CF74-661B-4DB9-A772-F7F54EBD4006}" srcOrd="0" destOrd="0" presId="urn:microsoft.com/office/officeart/2005/8/layout/chevron2"/>
    <dgm:cxn modelId="{885C779E-9C8C-4041-A668-2A1373B58DE3}" type="presParOf" srcId="{F9F2CF74-661B-4DB9-A772-F7F54EBD4006}" destId="{0414908E-051E-43F7-81E6-CAD2BAC60FA7}" srcOrd="0" destOrd="0" presId="urn:microsoft.com/office/officeart/2005/8/layout/chevron2"/>
    <dgm:cxn modelId="{09BD2039-F12F-4E4A-A9ED-9F6AA1137B19}" type="presParOf" srcId="{F9F2CF74-661B-4DB9-A772-F7F54EBD4006}" destId="{C7421FC3-B9C0-41A3-B12D-E22A6F3FFB54}" srcOrd="1" destOrd="0" presId="urn:microsoft.com/office/officeart/2005/8/layout/chevron2"/>
    <dgm:cxn modelId="{FBF07E4A-7BF6-476A-90FF-CB33292DBA90}" type="presParOf" srcId="{E291579E-A61F-45B8-B907-8D44098649F3}" destId="{F9E831DB-34D0-4658-882A-CDC0DC8378DA}" srcOrd="1" destOrd="0" presId="urn:microsoft.com/office/officeart/2005/8/layout/chevron2"/>
    <dgm:cxn modelId="{9BF34D31-BF86-46EA-A033-38901E3454B2}" type="presParOf" srcId="{E291579E-A61F-45B8-B907-8D44098649F3}" destId="{744183A7-621D-4455-88FC-DD4927D41F70}" srcOrd="2" destOrd="0" presId="urn:microsoft.com/office/officeart/2005/8/layout/chevron2"/>
    <dgm:cxn modelId="{6C68CB34-9BFB-4EF8-865F-0CFC36B6D625}" type="presParOf" srcId="{744183A7-621D-4455-88FC-DD4927D41F70}" destId="{EF34804A-6954-49E9-8CC9-2A2321F8311E}" srcOrd="0" destOrd="0" presId="urn:microsoft.com/office/officeart/2005/8/layout/chevron2"/>
    <dgm:cxn modelId="{9210C516-ED9B-4386-B096-281CBE383251}" type="presParOf" srcId="{744183A7-621D-4455-88FC-DD4927D41F70}" destId="{F4461376-3107-4B10-B2A3-336C1A999803}" srcOrd="1" destOrd="0" presId="urn:microsoft.com/office/officeart/2005/8/layout/chevron2"/>
    <dgm:cxn modelId="{4206305B-D0A0-4FF3-9271-19E246E8C001}" type="presParOf" srcId="{E291579E-A61F-45B8-B907-8D44098649F3}" destId="{FEC41C8E-3CA5-43DC-9843-D5212E8186DA}" srcOrd="3" destOrd="0" presId="urn:microsoft.com/office/officeart/2005/8/layout/chevron2"/>
    <dgm:cxn modelId="{BC3C70CD-BCF5-463D-8A62-6E25450C8174}" type="presParOf" srcId="{E291579E-A61F-45B8-B907-8D44098649F3}" destId="{84C3D4EA-01D8-422C-9AA5-94B265972F6C}" srcOrd="4" destOrd="0" presId="urn:microsoft.com/office/officeart/2005/8/layout/chevron2"/>
    <dgm:cxn modelId="{31F6C8AC-91BD-4A74-A4CA-167791B3ABD8}" type="presParOf" srcId="{84C3D4EA-01D8-422C-9AA5-94B265972F6C}" destId="{D12BCA1C-2C31-47DD-800B-28895A23B608}" srcOrd="0" destOrd="0" presId="urn:microsoft.com/office/officeart/2005/8/layout/chevron2"/>
    <dgm:cxn modelId="{6650F112-67CA-4154-B1E3-B5D17F5E7A14}" type="presParOf" srcId="{84C3D4EA-01D8-422C-9AA5-94B265972F6C}" destId="{6CC61B60-6B01-4BC9-82EB-8200E39B7D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3EAADBF-691D-47F6-B051-D64505B9668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FR"/>
        </a:p>
      </dgm:t>
    </dgm:pt>
    <dgm:pt modelId="{2A283059-F0A7-4CF9-895A-C39A982EC8B9}">
      <dgm:prSet phldrT="[Texte]"/>
      <dgm:spPr/>
      <dgm:t>
        <a:bodyPr/>
        <a:lstStyle/>
        <a:p>
          <a:r>
            <a:rPr lang="ar-TN" smtClean="0"/>
            <a:t>2019</a:t>
          </a:r>
          <a:endParaRPr lang="fr-FR" dirty="0"/>
        </a:p>
      </dgm:t>
    </dgm:pt>
    <dgm:pt modelId="{8A076C5E-6BBE-4003-A2BD-2751A263948E}" type="parTrans" cxnId="{C9C34E3B-E8DF-4CEA-825E-6B476B3DF615}">
      <dgm:prSet/>
      <dgm:spPr/>
      <dgm:t>
        <a:bodyPr/>
        <a:lstStyle/>
        <a:p>
          <a:endParaRPr lang="fr-FR"/>
        </a:p>
      </dgm:t>
    </dgm:pt>
    <dgm:pt modelId="{652CA32A-75BD-48F7-A482-243FF2A46F76}" type="sibTrans" cxnId="{C9C34E3B-E8DF-4CEA-825E-6B476B3DF615}">
      <dgm:prSet/>
      <dgm:spPr/>
      <dgm:t>
        <a:bodyPr/>
        <a:lstStyle/>
        <a:p>
          <a:endParaRPr lang="fr-FR"/>
        </a:p>
      </dgm:t>
    </dgm:pt>
    <dgm:pt modelId="{7C110635-CB98-4568-A10E-A36EDBBFDF02}">
      <dgm:prSet phldrT="[Texte]" custT="1"/>
      <dgm:spPr/>
      <dgm:t>
        <a:bodyPr/>
        <a:lstStyle/>
        <a:p>
          <a:pPr marL="57150" indent="0" algn="l" defTabSz="355600">
            <a:lnSpc>
              <a:spcPct val="90000"/>
            </a:lnSpc>
            <a:spcBef>
              <a:spcPct val="0"/>
            </a:spcBef>
            <a:spcAft>
              <a:spcPct val="15000"/>
            </a:spcAft>
            <a:buNone/>
          </a:pPr>
          <a:endParaRPr lang="fr-FR" sz="1600" b="1" dirty="0"/>
        </a:p>
      </dgm:t>
    </dgm:pt>
    <dgm:pt modelId="{0661DC5B-EEF4-46DF-8CB1-BFE917F9BBD7}" type="parTrans" cxnId="{621999E5-8AD7-4863-943E-F176508DF22A}">
      <dgm:prSet/>
      <dgm:spPr/>
      <dgm:t>
        <a:bodyPr/>
        <a:lstStyle/>
        <a:p>
          <a:endParaRPr lang="fr-FR"/>
        </a:p>
      </dgm:t>
    </dgm:pt>
    <dgm:pt modelId="{D28141E4-8872-426E-8B44-C2445721F452}" type="sibTrans" cxnId="{621999E5-8AD7-4863-943E-F176508DF22A}">
      <dgm:prSet/>
      <dgm:spPr/>
      <dgm:t>
        <a:bodyPr/>
        <a:lstStyle/>
        <a:p>
          <a:endParaRPr lang="fr-FR"/>
        </a:p>
      </dgm:t>
    </dgm:pt>
    <dgm:pt modelId="{8916B4AB-444D-43D2-8130-BA3BC455DC2D}">
      <dgm:prSet phldrT="[Texte]" phldr="1"/>
      <dgm:spPr/>
      <dgm:t>
        <a:bodyPr/>
        <a:lstStyle/>
        <a:p>
          <a:pPr marL="57150" indent="0" algn="l" defTabSz="355600">
            <a:lnSpc>
              <a:spcPct val="90000"/>
            </a:lnSpc>
            <a:spcBef>
              <a:spcPct val="0"/>
            </a:spcBef>
            <a:spcAft>
              <a:spcPct val="15000"/>
            </a:spcAft>
            <a:buNone/>
          </a:pPr>
          <a:endParaRPr lang="fr-FR" sz="600" dirty="0"/>
        </a:p>
      </dgm:t>
    </dgm:pt>
    <dgm:pt modelId="{55E4F928-874B-4717-B547-D6047FA053C1}" type="parTrans" cxnId="{1D73CD2E-D0AE-4762-93CE-FCA327B3484E}">
      <dgm:prSet/>
      <dgm:spPr/>
      <dgm:t>
        <a:bodyPr/>
        <a:lstStyle/>
        <a:p>
          <a:endParaRPr lang="fr-FR"/>
        </a:p>
      </dgm:t>
    </dgm:pt>
    <dgm:pt modelId="{B8AEA8C6-9A0F-493E-B58D-5829090BD45E}" type="sibTrans" cxnId="{1D73CD2E-D0AE-4762-93CE-FCA327B3484E}">
      <dgm:prSet/>
      <dgm:spPr/>
      <dgm:t>
        <a:bodyPr/>
        <a:lstStyle/>
        <a:p>
          <a:endParaRPr lang="fr-FR"/>
        </a:p>
      </dgm:t>
    </dgm:pt>
    <dgm:pt modelId="{0E67065A-DA5B-416E-A89E-F83F147F9627}">
      <dgm:prSet phldrT="[Texte]"/>
      <dgm:spPr/>
      <dgm:t>
        <a:bodyPr/>
        <a:lstStyle/>
        <a:p>
          <a:r>
            <a:rPr lang="ar-TN" dirty="0" smtClean="0"/>
            <a:t>2019</a:t>
          </a:r>
          <a:endParaRPr lang="fr-FR" dirty="0"/>
        </a:p>
      </dgm:t>
    </dgm:pt>
    <dgm:pt modelId="{625EDE38-95AC-411F-BFE8-ACB5DD9B40F7}" type="parTrans" cxnId="{718889C7-6207-4EA6-8AA5-C06FB82F14F9}">
      <dgm:prSet/>
      <dgm:spPr/>
      <dgm:t>
        <a:bodyPr/>
        <a:lstStyle/>
        <a:p>
          <a:endParaRPr lang="fr-FR"/>
        </a:p>
      </dgm:t>
    </dgm:pt>
    <dgm:pt modelId="{E643F74D-0260-4753-AE1B-7BACC967C860}" type="sibTrans" cxnId="{718889C7-6207-4EA6-8AA5-C06FB82F14F9}">
      <dgm:prSet/>
      <dgm:spPr/>
      <dgm:t>
        <a:bodyPr/>
        <a:lstStyle/>
        <a:p>
          <a:endParaRPr lang="fr-FR"/>
        </a:p>
      </dgm:t>
    </dgm:pt>
    <dgm:pt modelId="{398B6199-80DD-4D24-94A2-643DC684D1D8}">
      <dgm:prSet phldrT="[Texte]" custT="1"/>
      <dgm:spPr/>
      <dgm:t>
        <a:bodyPr/>
        <a:lstStyle/>
        <a:p>
          <a:pPr algn="r" rtl="1"/>
          <a:endParaRPr lang="fr-FR" sz="1600" dirty="0"/>
        </a:p>
      </dgm:t>
    </dgm:pt>
    <dgm:pt modelId="{A7444EBA-B9BC-4CC3-8862-E084E1F70E54}" type="parTrans" cxnId="{F5D90086-B2D1-460F-A666-DB1BE18C3BA5}">
      <dgm:prSet/>
      <dgm:spPr/>
      <dgm:t>
        <a:bodyPr/>
        <a:lstStyle/>
        <a:p>
          <a:endParaRPr lang="fr-FR"/>
        </a:p>
      </dgm:t>
    </dgm:pt>
    <dgm:pt modelId="{EEFAE410-5989-4EAC-BDF1-2589661AF93C}" type="sibTrans" cxnId="{F5D90086-B2D1-460F-A666-DB1BE18C3BA5}">
      <dgm:prSet/>
      <dgm:spPr/>
      <dgm:t>
        <a:bodyPr/>
        <a:lstStyle/>
        <a:p>
          <a:endParaRPr lang="fr-FR"/>
        </a:p>
      </dgm:t>
    </dgm:pt>
    <dgm:pt modelId="{89923989-8971-4F47-B59B-6EA01CF305B6}">
      <dgm:prSet custT="1"/>
      <dgm:spPr/>
      <dgm:t>
        <a:bodyPr/>
        <a:lstStyle/>
        <a:p>
          <a:pPr marL="57150" indent="0" algn="r" defTabSz="355600" rtl="1">
            <a:lnSpc>
              <a:spcPct val="90000"/>
            </a:lnSpc>
            <a:spcBef>
              <a:spcPct val="0"/>
            </a:spcBef>
            <a:spcAft>
              <a:spcPct val="15000"/>
            </a:spcAft>
            <a:buNone/>
          </a:pPr>
          <a:r>
            <a:rPr lang="ar-TN" sz="1600" b="1" dirty="0" smtClean="0"/>
            <a:t>30 نوفمبر 2019</a:t>
          </a:r>
          <a:r>
            <a:rPr lang="ar-SA" sz="1600" b="1" dirty="0" smtClean="0"/>
            <a:t> : مشاركة </a:t>
          </a:r>
          <a:r>
            <a:rPr lang="ar-TN" sz="1600" b="1" dirty="0" smtClean="0"/>
            <a:t>المنظمة في التحرّك الوطني لمناهضة العنف المسلّط على النساء بشارع الحبيب بورقيبة.</a:t>
          </a:r>
          <a:endParaRPr lang="fr-FR" sz="1600" b="1" dirty="0"/>
        </a:p>
      </dgm:t>
    </dgm:pt>
    <dgm:pt modelId="{4B0BD10B-02C6-4FAB-960B-C2656E45A5A8}" type="parTrans" cxnId="{0DBB89B2-3365-4F83-9557-86F42DFD32A4}">
      <dgm:prSet/>
      <dgm:spPr/>
      <dgm:t>
        <a:bodyPr/>
        <a:lstStyle/>
        <a:p>
          <a:endParaRPr lang="fr-FR"/>
        </a:p>
      </dgm:t>
    </dgm:pt>
    <dgm:pt modelId="{63B64334-72BB-4D10-B332-47940FA86668}" type="sibTrans" cxnId="{0DBB89B2-3365-4F83-9557-86F42DFD32A4}">
      <dgm:prSet/>
      <dgm:spPr/>
      <dgm:t>
        <a:bodyPr/>
        <a:lstStyle/>
        <a:p>
          <a:endParaRPr lang="fr-FR"/>
        </a:p>
      </dgm:t>
    </dgm:pt>
    <dgm:pt modelId="{941708C9-71D3-4980-BC14-008862D1DE24}">
      <dgm:prSet custT="1"/>
      <dgm:spPr/>
      <dgm:t>
        <a:bodyPr/>
        <a:lstStyle/>
        <a:p>
          <a:pPr marL="57150" indent="0" algn="r" defTabSz="355600" rtl="1">
            <a:lnSpc>
              <a:spcPct val="90000"/>
            </a:lnSpc>
            <a:spcBef>
              <a:spcPct val="0"/>
            </a:spcBef>
            <a:spcAft>
              <a:spcPct val="15000"/>
            </a:spcAft>
            <a:buNone/>
          </a:pPr>
          <a:r>
            <a:rPr lang="ar-TN" sz="1600" b="1" dirty="0" smtClean="0"/>
            <a:t>30 </a:t>
          </a:r>
          <a:r>
            <a:rPr lang="ar-TN" sz="1600" b="1" dirty="0" err="1" smtClean="0"/>
            <a:t>افريل</a:t>
          </a:r>
          <a:r>
            <a:rPr lang="ar-TN" sz="1600" b="1" dirty="0" smtClean="0"/>
            <a:t> 2019</a:t>
          </a:r>
          <a:r>
            <a:rPr lang="ar-SA" sz="1600" b="1" dirty="0" smtClean="0"/>
            <a:t>: </a:t>
          </a:r>
          <a:r>
            <a:rPr lang="ar-TN" sz="1600" b="1" dirty="0" smtClean="0"/>
            <a:t>المشاركة في الوقفة الاحتجاجية للمطالبة بحق النساء في الوسط الريفي في العيش الكريم</a:t>
          </a:r>
          <a:r>
            <a:rPr lang="ar-SA" sz="1600" b="1" dirty="0" smtClean="0"/>
            <a:t>.</a:t>
          </a:r>
          <a:endParaRPr lang="fr-FR" sz="1600" b="1" dirty="0"/>
        </a:p>
      </dgm:t>
    </dgm:pt>
    <dgm:pt modelId="{68B14CD6-6F76-4903-A585-559C9987016E}" type="parTrans" cxnId="{842855F7-B04B-4E99-BCEA-8E2D498A38EC}">
      <dgm:prSet/>
      <dgm:spPr/>
      <dgm:t>
        <a:bodyPr/>
        <a:lstStyle/>
        <a:p>
          <a:endParaRPr lang="fr-FR"/>
        </a:p>
      </dgm:t>
    </dgm:pt>
    <dgm:pt modelId="{5CA479B3-4C7C-455C-BD3A-64FE41FA8129}" type="sibTrans" cxnId="{842855F7-B04B-4E99-BCEA-8E2D498A38EC}">
      <dgm:prSet/>
      <dgm:spPr/>
      <dgm:t>
        <a:bodyPr/>
        <a:lstStyle/>
        <a:p>
          <a:endParaRPr lang="fr-FR"/>
        </a:p>
      </dgm:t>
    </dgm:pt>
    <dgm:pt modelId="{81E299F9-C155-4706-B299-168D8EFF6F9E}">
      <dgm:prSet custT="1"/>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TN" sz="1600" b="1" dirty="0" smtClean="0"/>
            <a:t>19 سبتمبر 2019: إصدار بيــــــــــــــــــان تنديد على اثر الأحداث التي حصلت بمقر المحكمة الابتدائية بتونس والتي أفضت إلى الاعتداء على عدد من المحامين أثناء ممارستهم لمهنتهم.</a:t>
          </a:r>
          <a:endParaRPr lang="fr-FR" sz="1600" b="1" dirty="0"/>
        </a:p>
      </dgm:t>
    </dgm:pt>
    <dgm:pt modelId="{E087CDEA-0B2E-4FFD-8344-2875CE8433B3}" type="parTrans" cxnId="{9F72F07A-946F-46EF-88A2-837ABA1536CF}">
      <dgm:prSet/>
      <dgm:spPr/>
      <dgm:t>
        <a:bodyPr/>
        <a:lstStyle/>
        <a:p>
          <a:endParaRPr lang="fr-FR"/>
        </a:p>
      </dgm:t>
    </dgm:pt>
    <dgm:pt modelId="{128E9E78-5381-4261-BBF1-A9FEFD661158}" type="sibTrans" cxnId="{9F72F07A-946F-46EF-88A2-837ABA1536CF}">
      <dgm:prSet/>
      <dgm:spPr/>
      <dgm:t>
        <a:bodyPr/>
        <a:lstStyle/>
        <a:p>
          <a:endParaRPr lang="fr-FR"/>
        </a:p>
      </dgm:t>
    </dgm:pt>
    <dgm:pt modelId="{0F11DDFD-36F5-444D-A152-16807DC80E5B}">
      <dgm:prSet/>
      <dgm:spPr/>
      <dgm:t>
        <a:bodyPr/>
        <a:lstStyle/>
        <a:p>
          <a:pPr marL="57150" indent="0" algn="l" defTabSz="355600">
            <a:lnSpc>
              <a:spcPct val="90000"/>
            </a:lnSpc>
            <a:spcBef>
              <a:spcPct val="0"/>
            </a:spcBef>
            <a:spcAft>
              <a:spcPct val="15000"/>
            </a:spcAft>
            <a:buNone/>
          </a:pPr>
          <a:endParaRPr lang="ar-TN" sz="600" b="1" dirty="0" smtClean="0"/>
        </a:p>
      </dgm:t>
    </dgm:pt>
    <dgm:pt modelId="{73FDC908-604C-4A95-8E63-E650191D0D24}" type="parTrans" cxnId="{A67994EE-93A1-4137-AFF8-92D10A0F75BC}">
      <dgm:prSet/>
      <dgm:spPr/>
      <dgm:t>
        <a:bodyPr/>
        <a:lstStyle/>
        <a:p>
          <a:endParaRPr lang="fr-FR"/>
        </a:p>
      </dgm:t>
    </dgm:pt>
    <dgm:pt modelId="{44EA30FE-6AD1-4FB8-9D25-CC2EB1712D15}" type="sibTrans" cxnId="{A67994EE-93A1-4137-AFF8-92D10A0F75BC}">
      <dgm:prSet/>
      <dgm:spPr/>
      <dgm:t>
        <a:bodyPr/>
        <a:lstStyle/>
        <a:p>
          <a:endParaRPr lang="fr-FR"/>
        </a:p>
      </dgm:t>
    </dgm:pt>
    <dgm:pt modelId="{2AAC527D-CAB2-4A72-B5BF-4955624A6E83}">
      <dgm:prSet/>
      <dgm:spPr/>
      <dgm:t>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ar-TN" sz="600" b="1" dirty="0" smtClean="0"/>
        </a:p>
      </dgm:t>
    </dgm:pt>
    <dgm:pt modelId="{778339DA-5F94-4058-BE67-147EDE15C89F}" type="parTrans" cxnId="{93808459-1CD2-4B63-BE0E-058D427D9A41}">
      <dgm:prSet/>
      <dgm:spPr/>
      <dgm:t>
        <a:bodyPr/>
        <a:lstStyle/>
        <a:p>
          <a:endParaRPr lang="fr-FR"/>
        </a:p>
      </dgm:t>
    </dgm:pt>
    <dgm:pt modelId="{E1D8F2F3-BB5C-4EA8-AE68-38EAA2E78806}" type="sibTrans" cxnId="{93808459-1CD2-4B63-BE0E-058D427D9A41}">
      <dgm:prSet/>
      <dgm:spPr/>
      <dgm:t>
        <a:bodyPr/>
        <a:lstStyle/>
        <a:p>
          <a:endParaRPr lang="fr-FR"/>
        </a:p>
      </dgm:t>
    </dgm:pt>
    <dgm:pt modelId="{06AA9499-0568-4415-BDA5-A05EDDD57D53}">
      <dgm:prSet/>
      <dgm:spPr/>
      <dgm:t>
        <a:bodyPr/>
        <a:lstStyle/>
        <a:p>
          <a:pPr algn="just" rtl="1"/>
          <a:endParaRPr lang="fr-FR" sz="1100" b="1" dirty="0"/>
        </a:p>
      </dgm:t>
    </dgm:pt>
    <dgm:pt modelId="{1FAAF813-E6BE-4FBF-BDF7-D031F6193A83}" type="parTrans" cxnId="{05405ACF-A9B9-4279-BECB-D587C8FE2C07}">
      <dgm:prSet/>
      <dgm:spPr/>
      <dgm:t>
        <a:bodyPr/>
        <a:lstStyle/>
        <a:p>
          <a:endParaRPr lang="fr-FR"/>
        </a:p>
      </dgm:t>
    </dgm:pt>
    <dgm:pt modelId="{0ABA5706-62B5-4596-BC9F-188B4F2022E7}" type="sibTrans" cxnId="{05405ACF-A9B9-4279-BECB-D587C8FE2C07}">
      <dgm:prSet/>
      <dgm:spPr/>
      <dgm:t>
        <a:bodyPr/>
        <a:lstStyle/>
        <a:p>
          <a:endParaRPr lang="fr-FR"/>
        </a:p>
      </dgm:t>
    </dgm:pt>
    <dgm:pt modelId="{57BBC418-8B36-4D5F-A8CD-260014E69F6F}">
      <dgm:prSet custT="1"/>
      <dgm:spPr/>
      <dgm:t>
        <a:bodyPr/>
        <a:lstStyle/>
        <a:p>
          <a:pPr rtl="1"/>
          <a:r>
            <a:rPr lang="ar-TN" sz="1600" b="1" i="0" dirty="0" smtClean="0"/>
            <a:t>27 </a:t>
          </a:r>
          <a:r>
            <a:rPr lang="ar-TN" sz="1600" b="1" i="0" dirty="0" err="1" smtClean="0"/>
            <a:t>أفريل</a:t>
          </a:r>
          <a:r>
            <a:rPr lang="ar-TN" sz="1600" b="1" i="0" dirty="0" smtClean="0"/>
            <a:t> 2019 : إصدار المنظمة لبيان 2019على إثر تواتر حادثتين أليمتين </a:t>
          </a:r>
          <a:r>
            <a:rPr lang="ar-TN" sz="1600" b="1" dirty="0" smtClean="0"/>
            <a:t>الأولى في منطقة </a:t>
          </a:r>
          <a:r>
            <a:rPr lang="ar-TN" sz="1600" b="1" dirty="0" err="1" smtClean="0"/>
            <a:t>السبالة</a:t>
          </a:r>
          <a:r>
            <a:rPr lang="ar-TN" sz="1600" b="1" dirty="0" smtClean="0"/>
            <a:t> من ولاية سيدي </a:t>
          </a:r>
          <a:r>
            <a:rPr lang="ar-TN" sz="1600" b="1" dirty="0" err="1" smtClean="0"/>
            <a:t>بوزيد</a:t>
          </a:r>
          <a:r>
            <a:rPr lang="ar-TN" sz="1600" b="1" dirty="0" smtClean="0"/>
            <a:t> وأسفرت عن مقتل 12 عاملة وعامل في القطاع </a:t>
          </a:r>
          <a:r>
            <a:rPr lang="ar-TN" sz="1600" b="1" dirty="0" err="1" smtClean="0"/>
            <a:t>الفلاحي</a:t>
          </a:r>
          <a:r>
            <a:rPr lang="ar-TN" sz="1600" b="1" dirty="0" smtClean="0"/>
            <a:t> وأكثر من عشرين جريح والثانية في أقل من 24 ساعة على مستوى عين شرارة </a:t>
          </a:r>
          <a:r>
            <a:rPr lang="ar-TN" sz="1600" b="1" dirty="0" err="1" smtClean="0"/>
            <a:t>بمعتمدية</a:t>
          </a:r>
          <a:r>
            <a:rPr lang="fr-FR" sz="1600" b="1" dirty="0" smtClean="0"/>
            <a:t> </a:t>
          </a:r>
          <a:r>
            <a:rPr lang="ar-TN" sz="1600" b="1" dirty="0" smtClean="0"/>
            <a:t> </a:t>
          </a:r>
          <a:r>
            <a:rPr lang="ar-TN" sz="1600" b="1" dirty="0" err="1" smtClean="0"/>
            <a:t>فوسانة</a:t>
          </a:r>
          <a:r>
            <a:rPr lang="ar-TN" sz="1600" b="1" dirty="0" smtClean="0"/>
            <a:t> من ولاية القصرين والتي أسفرت عن قتيل وعديد من المصابين .</a:t>
          </a:r>
        </a:p>
      </dgm:t>
    </dgm:pt>
    <dgm:pt modelId="{AC0BC709-FEFD-48C5-9DA3-3F4D2F291F96}" type="parTrans" cxnId="{B328E8F1-DCAD-4266-8FE1-0FABE54A339A}">
      <dgm:prSet/>
      <dgm:spPr/>
      <dgm:t>
        <a:bodyPr/>
        <a:lstStyle/>
        <a:p>
          <a:endParaRPr lang="fr-FR"/>
        </a:p>
      </dgm:t>
    </dgm:pt>
    <dgm:pt modelId="{62043EBA-9157-46B7-97E2-38ECE2AA4752}" type="sibTrans" cxnId="{B328E8F1-DCAD-4266-8FE1-0FABE54A339A}">
      <dgm:prSet/>
      <dgm:spPr/>
      <dgm:t>
        <a:bodyPr/>
        <a:lstStyle/>
        <a:p>
          <a:endParaRPr lang="fr-FR"/>
        </a:p>
      </dgm:t>
    </dgm:pt>
    <dgm:pt modelId="{C3F885B4-61FA-4F60-988F-3B283B7B2228}">
      <dgm:prSet custT="1"/>
      <dgm:spPr/>
      <dgm:t>
        <a:bodyPr/>
        <a:lstStyle/>
        <a:p>
          <a:pPr rtl="1"/>
          <a:r>
            <a:rPr lang="ar-TN" sz="1600" b="1" i="0" dirty="0" smtClean="0"/>
            <a:t>25 </a:t>
          </a:r>
          <a:r>
            <a:rPr lang="ar-TN" sz="1600" b="1" i="0" dirty="0" err="1" smtClean="0"/>
            <a:t>افريل</a:t>
          </a:r>
          <a:r>
            <a:rPr lang="ar-TN" sz="1600" b="1" i="0" dirty="0" smtClean="0"/>
            <a:t> 2019: بيان في خصوص غلق قناة نسمة على إثر مداهمة قناة نسمة وإتلاف معداتها وحجزها باستعمال القوة العامة في تنفيذ للقرار الصادر عن الهيئة العليا المستقلة للاتصال السمعي البصري </a:t>
          </a:r>
          <a:r>
            <a:rPr lang="ar-TN" sz="1600" b="1" i="0" dirty="0" err="1" smtClean="0"/>
            <a:t>الهايكا</a:t>
          </a:r>
          <a:r>
            <a:rPr lang="ar-TN" sz="1600" b="1" i="0" dirty="0" smtClean="0"/>
            <a:t>.</a:t>
          </a:r>
          <a:endParaRPr lang="ar-TN" sz="1600" b="1" dirty="0" smtClean="0"/>
        </a:p>
      </dgm:t>
    </dgm:pt>
    <dgm:pt modelId="{3E38B8B7-C795-4A62-AD21-CEDED491C96D}" type="parTrans" cxnId="{320434A2-FA57-4DEB-89D0-9035725F433F}">
      <dgm:prSet/>
      <dgm:spPr/>
      <dgm:t>
        <a:bodyPr/>
        <a:lstStyle/>
        <a:p>
          <a:endParaRPr lang="fr-FR"/>
        </a:p>
      </dgm:t>
    </dgm:pt>
    <dgm:pt modelId="{C25A0938-B43A-4757-B336-122B6D85ACB2}" type="sibTrans" cxnId="{320434A2-FA57-4DEB-89D0-9035725F433F}">
      <dgm:prSet/>
      <dgm:spPr/>
      <dgm:t>
        <a:bodyPr/>
        <a:lstStyle/>
        <a:p>
          <a:endParaRPr lang="fr-FR"/>
        </a:p>
      </dgm:t>
    </dgm:pt>
    <dgm:pt modelId="{35B8632F-57BE-4DDE-B191-5AC525443F54}" type="pres">
      <dgm:prSet presAssocID="{03EAADBF-691D-47F6-B051-D64505B9668E}" presName="Name0" presStyleCnt="0">
        <dgm:presLayoutVars>
          <dgm:dir/>
          <dgm:animLvl val="lvl"/>
          <dgm:resizeHandles val="exact"/>
        </dgm:presLayoutVars>
      </dgm:prSet>
      <dgm:spPr/>
      <dgm:t>
        <a:bodyPr/>
        <a:lstStyle/>
        <a:p>
          <a:endParaRPr lang="fr-FR"/>
        </a:p>
      </dgm:t>
    </dgm:pt>
    <dgm:pt modelId="{4AA32C76-2BED-4638-BFBB-F8B3C3EC222D}" type="pres">
      <dgm:prSet presAssocID="{2A283059-F0A7-4CF9-895A-C39A982EC8B9}" presName="linNode" presStyleCnt="0"/>
      <dgm:spPr/>
    </dgm:pt>
    <dgm:pt modelId="{5A7357ED-3799-43CA-8A82-705D8EDDFB3C}" type="pres">
      <dgm:prSet presAssocID="{2A283059-F0A7-4CF9-895A-C39A982EC8B9}" presName="parentText" presStyleLbl="node1" presStyleIdx="0" presStyleCnt="2">
        <dgm:presLayoutVars>
          <dgm:chMax val="1"/>
          <dgm:bulletEnabled val="1"/>
        </dgm:presLayoutVars>
      </dgm:prSet>
      <dgm:spPr/>
      <dgm:t>
        <a:bodyPr/>
        <a:lstStyle/>
        <a:p>
          <a:endParaRPr lang="fr-FR"/>
        </a:p>
      </dgm:t>
    </dgm:pt>
    <dgm:pt modelId="{E79420D3-AEF5-445D-93D4-6CF6614BA88C}" type="pres">
      <dgm:prSet presAssocID="{2A283059-F0A7-4CF9-895A-C39A982EC8B9}" presName="descendantText" presStyleLbl="alignAccFollowNode1" presStyleIdx="0" presStyleCnt="2" custScaleY="178611">
        <dgm:presLayoutVars>
          <dgm:bulletEnabled val="1"/>
        </dgm:presLayoutVars>
      </dgm:prSet>
      <dgm:spPr/>
      <dgm:t>
        <a:bodyPr/>
        <a:lstStyle/>
        <a:p>
          <a:endParaRPr lang="fr-FR"/>
        </a:p>
      </dgm:t>
    </dgm:pt>
    <dgm:pt modelId="{F24DFBB5-B026-4D03-AE09-830E6E1A0F38}" type="pres">
      <dgm:prSet presAssocID="{652CA32A-75BD-48F7-A482-243FF2A46F76}" presName="sp" presStyleCnt="0"/>
      <dgm:spPr/>
    </dgm:pt>
    <dgm:pt modelId="{7EE0838C-3AD5-42B0-9557-AF269203F4A1}" type="pres">
      <dgm:prSet presAssocID="{0E67065A-DA5B-416E-A89E-F83F147F9627}" presName="linNode" presStyleCnt="0"/>
      <dgm:spPr/>
    </dgm:pt>
    <dgm:pt modelId="{F7D4BC8F-2303-45EA-A333-51E9A48E5031}" type="pres">
      <dgm:prSet presAssocID="{0E67065A-DA5B-416E-A89E-F83F147F9627}" presName="parentText" presStyleLbl="node1" presStyleIdx="1" presStyleCnt="2">
        <dgm:presLayoutVars>
          <dgm:chMax val="1"/>
          <dgm:bulletEnabled val="1"/>
        </dgm:presLayoutVars>
      </dgm:prSet>
      <dgm:spPr/>
      <dgm:t>
        <a:bodyPr/>
        <a:lstStyle/>
        <a:p>
          <a:endParaRPr lang="fr-FR"/>
        </a:p>
      </dgm:t>
    </dgm:pt>
    <dgm:pt modelId="{213F34D1-5CEA-422C-B4E9-0952F2700CFC}" type="pres">
      <dgm:prSet presAssocID="{0E67065A-DA5B-416E-A89E-F83F147F9627}" presName="descendantText" presStyleLbl="alignAccFollowNode1" presStyleIdx="1" presStyleCnt="2" custScaleY="190458" custLinFactNeighborX="-1177" custLinFactNeighborY="3289">
        <dgm:presLayoutVars>
          <dgm:bulletEnabled val="1"/>
        </dgm:presLayoutVars>
      </dgm:prSet>
      <dgm:spPr/>
      <dgm:t>
        <a:bodyPr/>
        <a:lstStyle/>
        <a:p>
          <a:endParaRPr lang="fr-FR"/>
        </a:p>
      </dgm:t>
    </dgm:pt>
  </dgm:ptLst>
  <dgm:cxnLst>
    <dgm:cxn modelId="{61E850B4-465C-4EE4-8B19-0D25C6F16A8A}" type="presOf" srcId="{2AAC527D-CAB2-4A72-B5BF-4955624A6E83}" destId="{E79420D3-AEF5-445D-93D4-6CF6614BA88C}" srcOrd="0" destOrd="4" presId="urn:microsoft.com/office/officeart/2005/8/layout/vList5"/>
    <dgm:cxn modelId="{A67994EE-93A1-4137-AFF8-92D10A0F75BC}" srcId="{2A283059-F0A7-4CF9-895A-C39A982EC8B9}" destId="{0F11DDFD-36F5-444D-A152-16807DC80E5B}" srcOrd="5" destOrd="0" parTransId="{73FDC908-604C-4A95-8E63-E650191D0D24}" sibTransId="{44EA30FE-6AD1-4FB8-9D25-CC2EB1712D15}"/>
    <dgm:cxn modelId="{7C8395D6-1403-4DCD-9054-CAFBFDB46F48}" type="presOf" srcId="{06AA9499-0568-4415-BDA5-A05EDDD57D53}" destId="{213F34D1-5CEA-422C-B4E9-0952F2700CFC}" srcOrd="0" destOrd="3" presId="urn:microsoft.com/office/officeart/2005/8/layout/vList5"/>
    <dgm:cxn modelId="{EE632784-64A8-42FD-80A6-1FF2794F65F8}" type="presOf" srcId="{0E67065A-DA5B-416E-A89E-F83F147F9627}" destId="{F7D4BC8F-2303-45EA-A333-51E9A48E5031}" srcOrd="0" destOrd="0" presId="urn:microsoft.com/office/officeart/2005/8/layout/vList5"/>
    <dgm:cxn modelId="{D9DBF090-55F4-47B7-BB0C-D91FCA7AB1DD}" type="presOf" srcId="{398B6199-80DD-4D24-94A2-643DC684D1D8}" destId="{213F34D1-5CEA-422C-B4E9-0952F2700CFC}" srcOrd="0" destOrd="0" presId="urn:microsoft.com/office/officeart/2005/8/layout/vList5"/>
    <dgm:cxn modelId="{9B831E0B-F9F9-4D6F-97AB-5ECBADBA64BF}" type="presOf" srcId="{03EAADBF-691D-47F6-B051-D64505B9668E}" destId="{35B8632F-57BE-4DDE-B191-5AC525443F54}" srcOrd="0" destOrd="0" presId="urn:microsoft.com/office/officeart/2005/8/layout/vList5"/>
    <dgm:cxn modelId="{3223FEAF-44E4-4C9A-9948-FD82A14C8401}" type="presOf" srcId="{941708C9-71D3-4980-BC14-008862D1DE24}" destId="{E79420D3-AEF5-445D-93D4-6CF6614BA88C}" srcOrd="0" destOrd="2" presId="urn:microsoft.com/office/officeart/2005/8/layout/vList5"/>
    <dgm:cxn modelId="{B328E8F1-DCAD-4266-8FE1-0FABE54A339A}" srcId="{0E67065A-DA5B-416E-A89E-F83F147F9627}" destId="{57BBC418-8B36-4D5F-A8CD-260014E69F6F}" srcOrd="1" destOrd="0" parTransId="{AC0BC709-FEFD-48C5-9DA3-3F4D2F291F96}" sibTransId="{62043EBA-9157-46B7-97E2-38ECE2AA4752}"/>
    <dgm:cxn modelId="{F3B22DD6-0D14-46B3-80B1-B328EA4A0E1E}" type="presOf" srcId="{0F11DDFD-36F5-444D-A152-16807DC80E5B}" destId="{E79420D3-AEF5-445D-93D4-6CF6614BA88C}" srcOrd="0" destOrd="5" presId="urn:microsoft.com/office/officeart/2005/8/layout/vList5"/>
    <dgm:cxn modelId="{7486C08F-D9DA-4572-829D-DFF1F009EA20}" type="presOf" srcId="{7C110635-CB98-4568-A10E-A36EDBBFDF02}" destId="{E79420D3-AEF5-445D-93D4-6CF6614BA88C}" srcOrd="0" destOrd="0" presId="urn:microsoft.com/office/officeart/2005/8/layout/vList5"/>
    <dgm:cxn modelId="{E49CB499-9E66-4ABB-BB82-7052FBE7F866}" type="presOf" srcId="{89923989-8971-4F47-B59B-6EA01CF305B6}" destId="{E79420D3-AEF5-445D-93D4-6CF6614BA88C}" srcOrd="0" destOrd="1" presId="urn:microsoft.com/office/officeart/2005/8/layout/vList5"/>
    <dgm:cxn modelId="{621999E5-8AD7-4863-943E-F176508DF22A}" srcId="{2A283059-F0A7-4CF9-895A-C39A982EC8B9}" destId="{7C110635-CB98-4568-A10E-A36EDBBFDF02}" srcOrd="0" destOrd="0" parTransId="{0661DC5B-EEF4-46DF-8CB1-BFE917F9BBD7}" sibTransId="{D28141E4-8872-426E-8B44-C2445721F452}"/>
    <dgm:cxn modelId="{ACE27E88-2CE0-4715-9209-D2F379BDA590}" type="presOf" srcId="{C3F885B4-61FA-4F60-988F-3B283B7B2228}" destId="{213F34D1-5CEA-422C-B4E9-0952F2700CFC}" srcOrd="0" destOrd="2" presId="urn:microsoft.com/office/officeart/2005/8/layout/vList5"/>
    <dgm:cxn modelId="{320434A2-FA57-4DEB-89D0-9035725F433F}" srcId="{0E67065A-DA5B-416E-A89E-F83F147F9627}" destId="{C3F885B4-61FA-4F60-988F-3B283B7B2228}" srcOrd="2" destOrd="0" parTransId="{3E38B8B7-C795-4A62-AD21-CEDED491C96D}" sibTransId="{C25A0938-B43A-4757-B336-122B6D85ACB2}"/>
    <dgm:cxn modelId="{663D6ED3-51CD-4BFC-B1F2-54CBDEC31927}" type="presOf" srcId="{2A283059-F0A7-4CF9-895A-C39A982EC8B9}" destId="{5A7357ED-3799-43CA-8A82-705D8EDDFB3C}" srcOrd="0" destOrd="0" presId="urn:microsoft.com/office/officeart/2005/8/layout/vList5"/>
    <dgm:cxn modelId="{93808459-1CD2-4B63-BE0E-058D427D9A41}" srcId="{2A283059-F0A7-4CF9-895A-C39A982EC8B9}" destId="{2AAC527D-CAB2-4A72-B5BF-4955624A6E83}" srcOrd="4" destOrd="0" parTransId="{778339DA-5F94-4058-BE67-147EDE15C89F}" sibTransId="{E1D8F2F3-BB5C-4EA8-AE68-38EAA2E78806}"/>
    <dgm:cxn modelId="{C9C34E3B-E8DF-4CEA-825E-6B476B3DF615}" srcId="{03EAADBF-691D-47F6-B051-D64505B9668E}" destId="{2A283059-F0A7-4CF9-895A-C39A982EC8B9}" srcOrd="0" destOrd="0" parTransId="{8A076C5E-6BBE-4003-A2BD-2751A263948E}" sibTransId="{652CA32A-75BD-48F7-A482-243FF2A46F76}"/>
    <dgm:cxn modelId="{05405ACF-A9B9-4279-BECB-D587C8FE2C07}" srcId="{0E67065A-DA5B-416E-A89E-F83F147F9627}" destId="{06AA9499-0568-4415-BDA5-A05EDDD57D53}" srcOrd="3" destOrd="0" parTransId="{1FAAF813-E6BE-4FBF-BDF7-D031F6193A83}" sibTransId="{0ABA5706-62B5-4596-BC9F-188B4F2022E7}"/>
    <dgm:cxn modelId="{30547102-B60C-43D8-B3AB-7BEAFE149E25}" type="presOf" srcId="{8916B4AB-444D-43D2-8130-BA3BC455DC2D}" destId="{E79420D3-AEF5-445D-93D4-6CF6614BA88C}" srcOrd="0" destOrd="6" presId="urn:microsoft.com/office/officeart/2005/8/layout/vList5"/>
    <dgm:cxn modelId="{9F72F07A-946F-46EF-88A2-837ABA1536CF}" srcId="{2A283059-F0A7-4CF9-895A-C39A982EC8B9}" destId="{81E299F9-C155-4706-B299-168D8EFF6F9E}" srcOrd="3" destOrd="0" parTransId="{E087CDEA-0B2E-4FFD-8344-2875CE8433B3}" sibTransId="{128E9E78-5381-4261-BBF1-A9FEFD661158}"/>
    <dgm:cxn modelId="{F5D90086-B2D1-460F-A666-DB1BE18C3BA5}" srcId="{0E67065A-DA5B-416E-A89E-F83F147F9627}" destId="{398B6199-80DD-4D24-94A2-643DC684D1D8}" srcOrd="0" destOrd="0" parTransId="{A7444EBA-B9BC-4CC3-8862-E084E1F70E54}" sibTransId="{EEFAE410-5989-4EAC-BDF1-2589661AF93C}"/>
    <dgm:cxn modelId="{90172255-2CE8-4E1C-BDCA-41822F93E877}" type="presOf" srcId="{81E299F9-C155-4706-B299-168D8EFF6F9E}" destId="{E79420D3-AEF5-445D-93D4-6CF6614BA88C}" srcOrd="0" destOrd="3" presId="urn:microsoft.com/office/officeart/2005/8/layout/vList5"/>
    <dgm:cxn modelId="{0DBB89B2-3365-4F83-9557-86F42DFD32A4}" srcId="{2A283059-F0A7-4CF9-895A-C39A982EC8B9}" destId="{89923989-8971-4F47-B59B-6EA01CF305B6}" srcOrd="1" destOrd="0" parTransId="{4B0BD10B-02C6-4FAB-960B-C2656E45A5A8}" sibTransId="{63B64334-72BB-4D10-B332-47940FA86668}"/>
    <dgm:cxn modelId="{1D73CD2E-D0AE-4762-93CE-FCA327B3484E}" srcId="{2A283059-F0A7-4CF9-895A-C39A982EC8B9}" destId="{8916B4AB-444D-43D2-8130-BA3BC455DC2D}" srcOrd="6" destOrd="0" parTransId="{55E4F928-874B-4717-B547-D6047FA053C1}" sibTransId="{B8AEA8C6-9A0F-493E-B58D-5829090BD45E}"/>
    <dgm:cxn modelId="{718889C7-6207-4EA6-8AA5-C06FB82F14F9}" srcId="{03EAADBF-691D-47F6-B051-D64505B9668E}" destId="{0E67065A-DA5B-416E-A89E-F83F147F9627}" srcOrd="1" destOrd="0" parTransId="{625EDE38-95AC-411F-BFE8-ACB5DD9B40F7}" sibTransId="{E643F74D-0260-4753-AE1B-7BACC967C860}"/>
    <dgm:cxn modelId="{842855F7-B04B-4E99-BCEA-8E2D498A38EC}" srcId="{2A283059-F0A7-4CF9-895A-C39A982EC8B9}" destId="{941708C9-71D3-4980-BC14-008862D1DE24}" srcOrd="2" destOrd="0" parTransId="{68B14CD6-6F76-4903-A585-559C9987016E}" sibTransId="{5CA479B3-4C7C-455C-BD3A-64FE41FA8129}"/>
    <dgm:cxn modelId="{33A7753B-9C06-4E3E-A06B-78B28F56D51F}" type="presOf" srcId="{57BBC418-8B36-4D5F-A8CD-260014E69F6F}" destId="{213F34D1-5CEA-422C-B4E9-0952F2700CFC}" srcOrd="0" destOrd="1" presId="urn:microsoft.com/office/officeart/2005/8/layout/vList5"/>
    <dgm:cxn modelId="{6A505269-C4E3-485A-B1AC-98A231835CA3}" type="presParOf" srcId="{35B8632F-57BE-4DDE-B191-5AC525443F54}" destId="{4AA32C76-2BED-4638-BFBB-F8B3C3EC222D}" srcOrd="0" destOrd="0" presId="urn:microsoft.com/office/officeart/2005/8/layout/vList5"/>
    <dgm:cxn modelId="{39BF5C31-C2EC-4667-9CCF-040E759BB358}" type="presParOf" srcId="{4AA32C76-2BED-4638-BFBB-F8B3C3EC222D}" destId="{5A7357ED-3799-43CA-8A82-705D8EDDFB3C}" srcOrd="0" destOrd="0" presId="urn:microsoft.com/office/officeart/2005/8/layout/vList5"/>
    <dgm:cxn modelId="{417E140B-F78F-455C-9618-30645321E37F}" type="presParOf" srcId="{4AA32C76-2BED-4638-BFBB-F8B3C3EC222D}" destId="{E79420D3-AEF5-445D-93D4-6CF6614BA88C}" srcOrd="1" destOrd="0" presId="urn:microsoft.com/office/officeart/2005/8/layout/vList5"/>
    <dgm:cxn modelId="{292EB312-626E-47C9-ACF9-AFFD06C52A92}" type="presParOf" srcId="{35B8632F-57BE-4DDE-B191-5AC525443F54}" destId="{F24DFBB5-B026-4D03-AE09-830E6E1A0F38}" srcOrd="1" destOrd="0" presId="urn:microsoft.com/office/officeart/2005/8/layout/vList5"/>
    <dgm:cxn modelId="{0F1ABC2A-C6CC-4FD6-8495-BC8317749A8B}" type="presParOf" srcId="{35B8632F-57BE-4DDE-B191-5AC525443F54}" destId="{7EE0838C-3AD5-42B0-9557-AF269203F4A1}" srcOrd="2" destOrd="0" presId="urn:microsoft.com/office/officeart/2005/8/layout/vList5"/>
    <dgm:cxn modelId="{E851E7BB-E526-4D54-A4D7-15A5D94C599E}" type="presParOf" srcId="{7EE0838C-3AD5-42B0-9557-AF269203F4A1}" destId="{F7D4BC8F-2303-45EA-A333-51E9A48E5031}" srcOrd="0" destOrd="0" presId="urn:microsoft.com/office/officeart/2005/8/layout/vList5"/>
    <dgm:cxn modelId="{131BE808-4583-483D-BF69-9EB16A9A556F}" type="presParOf" srcId="{7EE0838C-3AD5-42B0-9557-AF269203F4A1}" destId="{213F34D1-5CEA-422C-B4E9-0952F2700C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3EAADBF-691D-47F6-B051-D64505B9668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FR"/>
        </a:p>
      </dgm:t>
    </dgm:pt>
    <dgm:pt modelId="{0E67065A-DA5B-416E-A89E-F83F147F9627}">
      <dgm:prSet phldrT="[Texte]"/>
      <dgm:spPr/>
      <dgm:t>
        <a:bodyPr/>
        <a:lstStyle/>
        <a:p>
          <a:r>
            <a:rPr lang="ar-TN" dirty="0" smtClean="0"/>
            <a:t>2020</a:t>
          </a:r>
          <a:endParaRPr lang="fr-FR" dirty="0"/>
        </a:p>
      </dgm:t>
    </dgm:pt>
    <dgm:pt modelId="{625EDE38-95AC-411F-BFE8-ACB5DD9B40F7}" type="parTrans" cxnId="{718889C7-6207-4EA6-8AA5-C06FB82F14F9}">
      <dgm:prSet/>
      <dgm:spPr/>
      <dgm:t>
        <a:bodyPr/>
        <a:lstStyle/>
        <a:p>
          <a:endParaRPr lang="fr-FR"/>
        </a:p>
      </dgm:t>
    </dgm:pt>
    <dgm:pt modelId="{E643F74D-0260-4753-AE1B-7BACC967C860}" type="sibTrans" cxnId="{718889C7-6207-4EA6-8AA5-C06FB82F14F9}">
      <dgm:prSet/>
      <dgm:spPr/>
      <dgm:t>
        <a:bodyPr/>
        <a:lstStyle/>
        <a:p>
          <a:endParaRPr lang="fr-FR"/>
        </a:p>
      </dgm:t>
    </dgm:pt>
    <dgm:pt modelId="{398B6199-80DD-4D24-94A2-643DC684D1D8}">
      <dgm:prSet phldrT="[Texte]"/>
      <dgm:spPr/>
      <dgm:t>
        <a:bodyPr/>
        <a:lstStyle/>
        <a:p>
          <a:pPr algn="r" rtl="1"/>
          <a:r>
            <a:rPr lang="ar-SA" b="1" dirty="0" smtClean="0"/>
            <a:t>9 فيفري 2020 : مشاركة النيابة </a:t>
          </a:r>
          <a:r>
            <a:rPr lang="ar-SA" b="1" dirty="0" err="1" smtClean="0"/>
            <a:t>الجهوية</a:t>
          </a:r>
          <a:r>
            <a:rPr lang="ar-SA" b="1" dirty="0" smtClean="0"/>
            <a:t> للاتحاد </a:t>
          </a:r>
          <a:r>
            <a:rPr lang="ar-SA" b="1" dirty="0" err="1" smtClean="0"/>
            <a:t>بصفاقس</a:t>
          </a:r>
          <a:r>
            <a:rPr lang="ar-SA" b="1" dirty="0" smtClean="0"/>
            <a:t> في مسيرة " تصديا لصفقة القرن وانتصارا للقضية المركزية القدس الشريف عاصمة فلسطين".</a:t>
          </a:r>
          <a:endParaRPr lang="fr-FR" dirty="0"/>
        </a:p>
      </dgm:t>
    </dgm:pt>
    <dgm:pt modelId="{A7444EBA-B9BC-4CC3-8862-E084E1F70E54}" type="parTrans" cxnId="{F5D90086-B2D1-460F-A666-DB1BE18C3BA5}">
      <dgm:prSet/>
      <dgm:spPr/>
      <dgm:t>
        <a:bodyPr/>
        <a:lstStyle/>
        <a:p>
          <a:endParaRPr lang="fr-FR"/>
        </a:p>
      </dgm:t>
    </dgm:pt>
    <dgm:pt modelId="{EEFAE410-5989-4EAC-BDF1-2589661AF93C}" type="sibTrans" cxnId="{F5D90086-B2D1-460F-A666-DB1BE18C3BA5}">
      <dgm:prSet/>
      <dgm:spPr/>
      <dgm:t>
        <a:bodyPr/>
        <a:lstStyle/>
        <a:p>
          <a:endParaRPr lang="fr-FR"/>
        </a:p>
      </dgm:t>
    </dgm:pt>
    <dgm:pt modelId="{84D2084F-FFC7-4CC2-96FC-62B79B8A3392}">
      <dgm:prSet phldrT="[Texte]"/>
      <dgm:spPr/>
      <dgm:t>
        <a:bodyPr/>
        <a:lstStyle/>
        <a:p>
          <a:r>
            <a:rPr lang="ar-TN" dirty="0" smtClean="0"/>
            <a:t>2023</a:t>
          </a:r>
          <a:endParaRPr lang="fr-FR" dirty="0"/>
        </a:p>
      </dgm:t>
    </dgm:pt>
    <dgm:pt modelId="{C5DDB1A3-23B8-4BE9-8135-84FDA58177F8}" type="parTrans" cxnId="{F84B61F5-912B-4B61-A2B7-7968FB074C04}">
      <dgm:prSet/>
      <dgm:spPr/>
      <dgm:t>
        <a:bodyPr/>
        <a:lstStyle/>
        <a:p>
          <a:endParaRPr lang="fr-FR"/>
        </a:p>
      </dgm:t>
    </dgm:pt>
    <dgm:pt modelId="{026ED90C-8F5D-4F1C-B7D7-9B6B22931822}" type="sibTrans" cxnId="{F84B61F5-912B-4B61-A2B7-7968FB074C04}">
      <dgm:prSet/>
      <dgm:spPr/>
      <dgm:t>
        <a:bodyPr/>
        <a:lstStyle/>
        <a:p>
          <a:endParaRPr lang="fr-FR"/>
        </a:p>
      </dgm:t>
    </dgm:pt>
    <dgm:pt modelId="{1E8C6923-F970-4D08-A504-3BAE526B3241}">
      <dgm:prSet phldrT="[Texte]" custT="1"/>
      <dgm:spPr/>
      <dgm:t>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TN" sz="1200" b="1" dirty="0" err="1" smtClean="0"/>
            <a:t>ماي</a:t>
          </a:r>
          <a:r>
            <a:rPr lang="ar-TN" sz="1200" b="1" dirty="0" smtClean="0"/>
            <a:t> 2023: </a:t>
          </a:r>
          <a:r>
            <a:rPr lang="ar-TN" sz="1200" b="0" i="0" dirty="0" smtClean="0"/>
            <a:t>إدانة الاتحاد الوطني للمرأة التونسية العملية الإجرامية الغادرة التي حدثت قرب معبد الغريبة بجزيرة </a:t>
          </a:r>
          <a:r>
            <a:rPr lang="ar-TN" sz="1200" b="0" i="0" dirty="0" err="1" smtClean="0"/>
            <a:t>جربة</a:t>
          </a:r>
          <a:r>
            <a:rPr lang="ar-TN" sz="1200" b="0" i="0" dirty="0" smtClean="0"/>
            <a:t> .</a:t>
          </a:r>
          <a:endParaRPr lang="fr-FR" sz="800" b="1" dirty="0"/>
        </a:p>
      </dgm:t>
    </dgm:pt>
    <dgm:pt modelId="{E011470D-DB88-481A-A265-66C67B51A66A}" type="parTrans" cxnId="{88636C52-CEE7-45BA-A879-6E87CA1B7621}">
      <dgm:prSet/>
      <dgm:spPr/>
      <dgm:t>
        <a:bodyPr/>
        <a:lstStyle/>
        <a:p>
          <a:endParaRPr lang="fr-FR"/>
        </a:p>
      </dgm:t>
    </dgm:pt>
    <dgm:pt modelId="{3B6C60CE-96DC-4094-8B83-279CB266D995}" type="sibTrans" cxnId="{88636C52-CEE7-45BA-A879-6E87CA1B7621}">
      <dgm:prSet/>
      <dgm:spPr/>
      <dgm:t>
        <a:bodyPr/>
        <a:lstStyle/>
        <a:p>
          <a:endParaRPr lang="fr-FR"/>
        </a:p>
      </dgm:t>
    </dgm:pt>
    <dgm:pt modelId="{F3F6B2A7-DD7C-403D-BED8-9579F540F6B4}">
      <dgm:prSet phldrT="[Texte]"/>
      <dgm:spPr/>
      <dgm:t>
        <a:bodyPr/>
        <a:lstStyle/>
        <a:p>
          <a:pPr marL="57150" indent="0" algn="just" defTabSz="355600" rtl="1">
            <a:lnSpc>
              <a:spcPct val="90000"/>
            </a:lnSpc>
            <a:spcBef>
              <a:spcPct val="0"/>
            </a:spcBef>
            <a:spcAft>
              <a:spcPct val="15000"/>
            </a:spcAft>
            <a:buNone/>
          </a:pPr>
          <a:r>
            <a:rPr lang="ar-TN" sz="800" b="1" dirty="0" smtClean="0"/>
            <a:t>                                                                                                                                                                                                                              </a:t>
          </a:r>
          <a:endParaRPr lang="fr-FR" sz="800" dirty="0"/>
        </a:p>
      </dgm:t>
    </dgm:pt>
    <dgm:pt modelId="{A56A2CEB-A61E-4CCC-A568-86BDF0D93230}" type="parTrans" cxnId="{76727D34-C3E6-4A4C-BD9A-D343CE6B2A6A}">
      <dgm:prSet/>
      <dgm:spPr/>
      <dgm:t>
        <a:bodyPr/>
        <a:lstStyle/>
        <a:p>
          <a:endParaRPr lang="fr-FR"/>
        </a:p>
      </dgm:t>
    </dgm:pt>
    <dgm:pt modelId="{BC7D9A0E-5F77-4F88-ACD9-A3736105DB5B}" type="sibTrans" cxnId="{76727D34-C3E6-4A4C-BD9A-D343CE6B2A6A}">
      <dgm:prSet/>
      <dgm:spPr/>
      <dgm:t>
        <a:bodyPr/>
        <a:lstStyle/>
        <a:p>
          <a:endParaRPr lang="fr-FR"/>
        </a:p>
      </dgm:t>
    </dgm:pt>
    <dgm:pt modelId="{E90C63CD-A3F8-450B-83B4-A7A9EC8F7D1E}">
      <dgm:prSet/>
      <dgm:spPr/>
      <dgm:t>
        <a:bodyPr/>
        <a:lstStyle/>
        <a:p>
          <a:pPr algn="r" rtl="1"/>
          <a:r>
            <a:rPr lang="ar-SA" b="1" dirty="0" smtClean="0"/>
            <a:t>20 جوان 2020: بيان على اثر حادثة ذهب ضحيتها نساء يعشن في الوسط الريفي.</a:t>
          </a:r>
          <a:endParaRPr lang="fr-FR" dirty="0"/>
        </a:p>
      </dgm:t>
    </dgm:pt>
    <dgm:pt modelId="{36859398-AE39-44BD-A878-1AC3AC6A21A8}" type="parTrans" cxnId="{11A70CE9-C91E-4ED1-BEB4-58E0C7AB5149}">
      <dgm:prSet/>
      <dgm:spPr/>
      <dgm:t>
        <a:bodyPr/>
        <a:lstStyle/>
        <a:p>
          <a:endParaRPr lang="fr-FR"/>
        </a:p>
      </dgm:t>
    </dgm:pt>
    <dgm:pt modelId="{AC3E96F8-1434-40D2-B8E9-0F12E4C9D1AD}" type="sibTrans" cxnId="{11A70CE9-C91E-4ED1-BEB4-58E0C7AB5149}">
      <dgm:prSet/>
      <dgm:spPr/>
      <dgm:t>
        <a:bodyPr/>
        <a:lstStyle/>
        <a:p>
          <a:endParaRPr lang="fr-FR"/>
        </a:p>
      </dgm:t>
    </dgm:pt>
    <dgm:pt modelId="{0DEE2340-ED19-458E-8D5D-C6841C8150F7}">
      <dgm:prSet/>
      <dgm:spPr/>
      <dgm:t>
        <a:bodyPr/>
        <a:lstStyle/>
        <a:p>
          <a:pPr algn="r" rtl="1"/>
          <a:r>
            <a:rPr lang="ar-SA" b="1" dirty="0" smtClean="0"/>
            <a:t>7 </a:t>
          </a:r>
          <a:r>
            <a:rPr lang="ar-SA" b="1" dirty="0" err="1" smtClean="0"/>
            <a:t>جويلية</a:t>
          </a:r>
          <a:r>
            <a:rPr lang="ar-SA" b="1" dirty="0" smtClean="0"/>
            <a:t> 2020: إصدار بيان مساندة على اثر تصاعد حملات التحريض والتشويه التي يتعرّض لها الاتحاد العام التونسي للشغل.</a:t>
          </a:r>
          <a:endParaRPr lang="fr-FR" b="1" dirty="0"/>
        </a:p>
      </dgm:t>
    </dgm:pt>
    <dgm:pt modelId="{24A036A5-77F7-40FC-92D5-8C03BAAEB3B9}" type="parTrans" cxnId="{5417A869-776B-4A7E-8F4F-B200F4674DE6}">
      <dgm:prSet/>
      <dgm:spPr/>
      <dgm:t>
        <a:bodyPr/>
        <a:lstStyle/>
        <a:p>
          <a:endParaRPr lang="fr-FR"/>
        </a:p>
      </dgm:t>
    </dgm:pt>
    <dgm:pt modelId="{7144ED0C-668B-4100-84B4-B127F176CB64}" type="sibTrans" cxnId="{5417A869-776B-4A7E-8F4F-B200F4674DE6}">
      <dgm:prSet/>
      <dgm:spPr/>
      <dgm:t>
        <a:bodyPr/>
        <a:lstStyle/>
        <a:p>
          <a:endParaRPr lang="fr-FR"/>
        </a:p>
      </dgm:t>
    </dgm:pt>
    <dgm:pt modelId="{D78E59C5-C585-470D-8AA0-012652098327}">
      <dgm:prSet/>
      <dgm:spPr/>
      <dgm:t>
        <a:bodyPr/>
        <a:lstStyle/>
        <a:p>
          <a:pPr algn="r" rtl="1"/>
          <a:r>
            <a:rPr lang="ar-SA" b="1" dirty="0" smtClean="0"/>
            <a:t>5 أوت 2020: توجيه رسالة من الاتحاد الوطني للمرأة التونسيّة إلى الاتحاد النسائي العربي العام والاتحاد النسائي اللبناني للإعراب عن تضامنه مع الشعب اللبناني على اثر الانفجار الذي جدّ يوم 4 أوت 2020 بالعاصمة اللبنانية بيروت.</a:t>
          </a:r>
          <a:endParaRPr lang="fr-FR" b="1" dirty="0"/>
        </a:p>
      </dgm:t>
    </dgm:pt>
    <dgm:pt modelId="{3E70F05C-189A-447C-893F-79D4CD0EAAD7}" type="parTrans" cxnId="{DB22B9F0-3280-4380-BBCF-F2828020D878}">
      <dgm:prSet/>
      <dgm:spPr/>
      <dgm:t>
        <a:bodyPr/>
        <a:lstStyle/>
        <a:p>
          <a:endParaRPr lang="fr-FR"/>
        </a:p>
      </dgm:t>
    </dgm:pt>
    <dgm:pt modelId="{8BC259E4-B7D0-49EC-90E9-7A897A1E6471}" type="sibTrans" cxnId="{DB22B9F0-3280-4380-BBCF-F2828020D878}">
      <dgm:prSet/>
      <dgm:spPr/>
      <dgm:t>
        <a:bodyPr/>
        <a:lstStyle/>
        <a:p>
          <a:endParaRPr lang="fr-FR"/>
        </a:p>
      </dgm:t>
    </dgm:pt>
    <dgm:pt modelId="{55905CAE-4653-4F15-9CA7-E4F1B53779BC}">
      <dgm:prSet/>
      <dgm:spPr/>
      <dgm:t>
        <a:bodyPr/>
        <a:lstStyle/>
        <a:p>
          <a:pPr algn="r" rtl="1"/>
          <a:r>
            <a:rPr lang="ar-SA" b="1" dirty="0" smtClean="0"/>
            <a:t>6 سبتمبر 2020 : بيان استشهاد الوكيل بالحرس الوطني الشهيد سامي مرابط .</a:t>
          </a:r>
          <a:endParaRPr lang="fr-FR" b="1" dirty="0"/>
        </a:p>
      </dgm:t>
    </dgm:pt>
    <dgm:pt modelId="{D025A6DA-1F15-490D-8C16-DD9CE5D664D5}" type="parTrans" cxnId="{895FC8EE-86C1-4769-B819-154DA0CB230C}">
      <dgm:prSet/>
      <dgm:spPr/>
      <dgm:t>
        <a:bodyPr/>
        <a:lstStyle/>
        <a:p>
          <a:endParaRPr lang="fr-FR"/>
        </a:p>
      </dgm:t>
    </dgm:pt>
    <dgm:pt modelId="{10B59DDB-9358-4865-A56D-B2BDD3634583}" type="sibTrans" cxnId="{895FC8EE-86C1-4769-B819-154DA0CB230C}">
      <dgm:prSet/>
      <dgm:spPr/>
      <dgm:t>
        <a:bodyPr/>
        <a:lstStyle/>
        <a:p>
          <a:endParaRPr lang="fr-FR"/>
        </a:p>
      </dgm:t>
    </dgm:pt>
    <dgm:pt modelId="{5328983C-33E9-4E09-A575-EDDBF65E7444}">
      <dgm:prSet custT="1"/>
      <dgm:spPr/>
      <dgm:t>
        <a:bodyPr/>
        <a:lstStyle/>
        <a:p>
          <a:pPr marL="114300" indent="0" algn="just" defTabSz="533400" rtl="1">
            <a:lnSpc>
              <a:spcPct val="90000"/>
            </a:lnSpc>
            <a:spcBef>
              <a:spcPct val="0"/>
            </a:spcBef>
            <a:spcAft>
              <a:spcPct val="15000"/>
            </a:spcAft>
            <a:buNone/>
          </a:pPr>
          <a:endParaRPr lang="ar-TN" sz="1200" dirty="0"/>
        </a:p>
      </dgm:t>
    </dgm:pt>
    <dgm:pt modelId="{93FD9D48-2159-4702-A562-C88026951C74}" type="parTrans" cxnId="{5F94A2F0-30E0-423C-B64D-12246CF59F0B}">
      <dgm:prSet/>
      <dgm:spPr/>
      <dgm:t>
        <a:bodyPr/>
        <a:lstStyle/>
        <a:p>
          <a:endParaRPr lang="fr-FR"/>
        </a:p>
      </dgm:t>
    </dgm:pt>
    <dgm:pt modelId="{1B59CE69-13FE-4182-9D2A-B350B6F95113}" type="sibTrans" cxnId="{5F94A2F0-30E0-423C-B64D-12246CF59F0B}">
      <dgm:prSet/>
      <dgm:spPr/>
      <dgm:t>
        <a:bodyPr/>
        <a:lstStyle/>
        <a:p>
          <a:endParaRPr lang="fr-FR"/>
        </a:p>
      </dgm:t>
    </dgm:pt>
    <dgm:pt modelId="{EA57AE6D-D363-4D69-9FEC-0B5D502620F3}">
      <dgm:prSet/>
      <dgm:spPr/>
      <dgm:t>
        <a:bodyPr/>
        <a:lstStyle/>
        <a:p>
          <a:pPr algn="r" rtl="1"/>
          <a:r>
            <a:rPr lang="ar-TN" b="1" dirty="0" smtClean="0"/>
            <a:t>20جانفي 2020: بيان على اثر عودة موجة التهديد بالعنف والتصفية الجسدية وخطابات الكراهية والتشنج التي طالت الحقوقيين والسياسيين وأعضاء مجلس النواب .</a:t>
          </a:r>
          <a:endParaRPr lang="fr-FR" b="1" dirty="0"/>
        </a:p>
      </dgm:t>
    </dgm:pt>
    <dgm:pt modelId="{9FCBB763-25F6-484F-90E0-797E630D934D}" type="parTrans" cxnId="{742F9F4B-CF40-4D43-9BFA-46930450FEF9}">
      <dgm:prSet/>
      <dgm:spPr/>
      <dgm:t>
        <a:bodyPr/>
        <a:lstStyle/>
        <a:p>
          <a:endParaRPr lang="fr-FR"/>
        </a:p>
      </dgm:t>
    </dgm:pt>
    <dgm:pt modelId="{C317DE5F-E827-4576-98D1-F37E2F177EA0}" type="sibTrans" cxnId="{742F9F4B-CF40-4D43-9BFA-46930450FEF9}">
      <dgm:prSet/>
      <dgm:spPr/>
      <dgm:t>
        <a:bodyPr/>
        <a:lstStyle/>
        <a:p>
          <a:endParaRPr lang="fr-FR"/>
        </a:p>
      </dgm:t>
    </dgm:pt>
    <dgm:pt modelId="{0EF36C09-2B60-4683-861F-441FA292D64C}">
      <dgm:prSet/>
      <dgm:spPr/>
      <dgm:t>
        <a:bodyPr/>
        <a:lstStyle/>
        <a:p>
          <a:pPr algn="just" rtl="1"/>
          <a:r>
            <a:rPr lang="ar-TN" b="1" dirty="0" smtClean="0"/>
            <a:t>14 أكتوبر 2020 :استنكار </a:t>
          </a:r>
          <a:r>
            <a:rPr lang="ar-TN" b="1" dirty="0" err="1" smtClean="0"/>
            <a:t>الهرسلة</a:t>
          </a:r>
          <a:r>
            <a:rPr lang="ar-TN" b="1" dirty="0" smtClean="0"/>
            <a:t> والعنف الذي تتعرض له معتصمات القصبة بخصوص القانون عدد 38 لسنة 2020 المؤرخ في 13 </a:t>
          </a:r>
          <a:r>
            <a:rPr lang="ar-TN" b="1" dirty="0" err="1" smtClean="0"/>
            <a:t>اوت</a:t>
          </a:r>
          <a:r>
            <a:rPr lang="ar-TN" b="1" dirty="0" smtClean="0"/>
            <a:t> 2020 والمتعلق بأحكام استثنائية للانتداب في القطاع العمومي </a:t>
          </a:r>
          <a:r>
            <a:rPr lang="ar-TN" b="0" i="0" dirty="0" smtClean="0"/>
            <a:t>.</a:t>
          </a:r>
          <a:endParaRPr lang="fr-FR" b="1" dirty="0"/>
        </a:p>
      </dgm:t>
    </dgm:pt>
    <dgm:pt modelId="{F42AD13F-DB54-4EFE-8B51-DCC796B3075B}" type="parTrans" cxnId="{8BE75C43-BA32-421A-B240-D42476D75630}">
      <dgm:prSet/>
      <dgm:spPr/>
      <dgm:t>
        <a:bodyPr/>
        <a:lstStyle/>
        <a:p>
          <a:endParaRPr lang="fr-FR"/>
        </a:p>
      </dgm:t>
    </dgm:pt>
    <dgm:pt modelId="{A0BEFAF1-1E9B-4F5D-9A9F-6712AE474838}" type="sibTrans" cxnId="{8BE75C43-BA32-421A-B240-D42476D75630}">
      <dgm:prSet/>
      <dgm:spPr/>
      <dgm:t>
        <a:bodyPr/>
        <a:lstStyle/>
        <a:p>
          <a:endParaRPr lang="fr-FR"/>
        </a:p>
      </dgm:t>
    </dgm:pt>
    <dgm:pt modelId="{4AD87806-2372-4F9C-A882-55307F2CF042}">
      <dgm:prSet phldrT="[Texte]" custT="1"/>
      <dgm:spPr/>
      <dgm:t>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ar-TN" sz="1200" dirty="0" smtClean="0"/>
        </a:p>
        <a:p>
          <a:pPr marL="57150" indent="0" algn="just" defTabSz="355600" rtl="1">
            <a:lnSpc>
              <a:spcPct val="90000"/>
            </a:lnSpc>
            <a:spcBef>
              <a:spcPct val="0"/>
            </a:spcBef>
            <a:spcAft>
              <a:spcPct val="15000"/>
            </a:spcAft>
            <a:buNone/>
          </a:pPr>
          <a:endParaRPr lang="fr-FR" sz="800" b="1" dirty="0"/>
        </a:p>
      </dgm:t>
    </dgm:pt>
    <dgm:pt modelId="{4C2ECF9D-AE4E-4880-A608-CA3C6BA3115D}" type="parTrans" cxnId="{C18C0066-A341-4ED1-A1A5-0CA8D2A0D434}">
      <dgm:prSet/>
      <dgm:spPr/>
      <dgm:t>
        <a:bodyPr/>
        <a:lstStyle/>
        <a:p>
          <a:endParaRPr lang="fr-FR"/>
        </a:p>
      </dgm:t>
    </dgm:pt>
    <dgm:pt modelId="{C7A9FDDD-5608-4888-98F1-9819DB378D33}" type="sibTrans" cxnId="{C18C0066-A341-4ED1-A1A5-0CA8D2A0D434}">
      <dgm:prSet/>
      <dgm:spPr/>
      <dgm:t>
        <a:bodyPr/>
        <a:lstStyle/>
        <a:p>
          <a:endParaRPr lang="fr-FR"/>
        </a:p>
      </dgm:t>
    </dgm:pt>
    <dgm:pt modelId="{B40E3A4D-E082-4241-B0DA-45D3B8912BF6}">
      <dgm:prSet custT="1"/>
      <dgm:spPr/>
      <dgm:t>
        <a:bodyPr/>
        <a:lstStyle/>
        <a:p>
          <a:pPr marL="57150" indent="0" algn="l" defTabSz="488950">
            <a:lnSpc>
              <a:spcPct val="90000"/>
            </a:lnSpc>
            <a:spcBef>
              <a:spcPct val="0"/>
            </a:spcBef>
            <a:spcAft>
              <a:spcPct val="15000"/>
            </a:spcAft>
            <a:buNone/>
          </a:pPr>
          <a:endParaRPr lang="ar-TN" sz="1100" b="0" i="0" dirty="0"/>
        </a:p>
      </dgm:t>
    </dgm:pt>
    <dgm:pt modelId="{D2FCF6E3-9FB9-4C00-A94D-DBD8CC7EC3DF}" type="parTrans" cxnId="{17619C27-41EC-4170-A8DF-D1E540A9AE60}">
      <dgm:prSet/>
      <dgm:spPr/>
      <dgm:t>
        <a:bodyPr/>
        <a:lstStyle/>
        <a:p>
          <a:endParaRPr lang="fr-FR"/>
        </a:p>
      </dgm:t>
    </dgm:pt>
    <dgm:pt modelId="{A270C1C3-C64C-4F2F-8330-EB0A59C80F4D}" type="sibTrans" cxnId="{17619C27-41EC-4170-A8DF-D1E540A9AE60}">
      <dgm:prSet/>
      <dgm:spPr/>
      <dgm:t>
        <a:bodyPr/>
        <a:lstStyle/>
        <a:p>
          <a:endParaRPr lang="fr-FR"/>
        </a:p>
      </dgm:t>
    </dgm:pt>
    <dgm:pt modelId="{CA5DEFFB-AFE0-4244-9018-F7ED3E8C6A96}">
      <dgm:prSet custT="1"/>
      <dgm:spPr/>
      <dgm:t>
        <a:bodyPr/>
        <a:lstStyle/>
        <a:p>
          <a:pPr marL="57150" indent="0" algn="l" defTabSz="488950">
            <a:lnSpc>
              <a:spcPct val="90000"/>
            </a:lnSpc>
            <a:spcBef>
              <a:spcPct val="0"/>
            </a:spcBef>
            <a:spcAft>
              <a:spcPct val="15000"/>
            </a:spcAft>
            <a:buNone/>
          </a:pPr>
          <a:endParaRPr lang="ar-TN" sz="1100" b="0" i="0" dirty="0"/>
        </a:p>
      </dgm:t>
    </dgm:pt>
    <dgm:pt modelId="{D1222E8A-06EA-432D-ACEA-5EB1AE67AB4B}" type="parTrans" cxnId="{57A7BAA0-5421-4DC1-AFC6-86E44B53BBBC}">
      <dgm:prSet/>
      <dgm:spPr/>
      <dgm:t>
        <a:bodyPr/>
        <a:lstStyle/>
        <a:p>
          <a:endParaRPr lang="fr-FR"/>
        </a:p>
      </dgm:t>
    </dgm:pt>
    <dgm:pt modelId="{8BF2B761-AA9C-4040-84BF-723218E5684D}" type="sibTrans" cxnId="{57A7BAA0-5421-4DC1-AFC6-86E44B53BBBC}">
      <dgm:prSet/>
      <dgm:spPr/>
      <dgm:t>
        <a:bodyPr/>
        <a:lstStyle/>
        <a:p>
          <a:endParaRPr lang="fr-FR"/>
        </a:p>
      </dgm:t>
    </dgm:pt>
    <dgm:pt modelId="{D555C718-1A46-4F14-B3A8-01B699B75FFE}">
      <dgm:prSet phldrT="[Texte]" custT="1"/>
      <dgm:spPr/>
      <dgm:t>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TN" sz="1200" b="0" i="0" dirty="0" smtClean="0"/>
            <a:t>16 </a:t>
          </a:r>
          <a:r>
            <a:rPr lang="ar-TN" sz="1200" b="0" i="0" dirty="0" err="1" smtClean="0"/>
            <a:t>ماي</a:t>
          </a:r>
          <a:r>
            <a:rPr lang="ar-TN" sz="1200" b="0" i="0" dirty="0" smtClean="0"/>
            <a:t> 2023: من أجل قضية نبيلة المشاركة في سباق الأبطال والبطلات لفائدة نرضى سرطان الدم ببادرة من الجمعية التونسية </a:t>
          </a:r>
          <a:r>
            <a:rPr lang="ar-TN" sz="1200" b="0" i="0" dirty="0" err="1" smtClean="0"/>
            <a:t>لمزروعي</a:t>
          </a:r>
          <a:r>
            <a:rPr lang="ar-TN" sz="1200" b="0" i="0" dirty="0" smtClean="0"/>
            <a:t> النخاع العظمي .</a:t>
          </a:r>
          <a:endParaRPr lang="fr-FR" sz="800" b="1" dirty="0"/>
        </a:p>
      </dgm:t>
    </dgm:pt>
    <dgm:pt modelId="{3FAC33F8-37EE-4084-86B5-D2B218119578}" type="parTrans" cxnId="{5D1CE816-5AE3-47D5-BDB9-25D345130FCB}">
      <dgm:prSet/>
      <dgm:spPr/>
      <dgm:t>
        <a:bodyPr/>
        <a:lstStyle/>
        <a:p>
          <a:endParaRPr lang="fr-FR"/>
        </a:p>
      </dgm:t>
    </dgm:pt>
    <dgm:pt modelId="{B26FA76D-D851-4167-93A1-FCCA7091DD5A}" type="sibTrans" cxnId="{5D1CE816-5AE3-47D5-BDB9-25D345130FCB}">
      <dgm:prSet/>
      <dgm:spPr/>
      <dgm:t>
        <a:bodyPr/>
        <a:lstStyle/>
        <a:p>
          <a:endParaRPr lang="fr-FR"/>
        </a:p>
      </dgm:t>
    </dgm:pt>
    <dgm:pt modelId="{97404131-2160-43CC-BE7C-2D1CA7415F53}">
      <dgm:prSet phldrT="[Texte]" custT="1"/>
      <dgm:spPr/>
      <dgm:t>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TN" sz="1200" b="0" i="0" dirty="0" smtClean="0"/>
            <a:t>المشاركة في المسيرات الوطنية لدعم الشعب الفلسطيني.</a:t>
          </a:r>
        </a:p>
        <a:p>
          <a:pPr marL="0" marR="0" indent="0" algn="just" defTabSz="914400" rtl="1" eaLnBrk="1" fontAlgn="auto" latinLnBrk="0" hangingPunct="1">
            <a:lnSpc>
              <a:spcPct val="100000"/>
            </a:lnSpc>
            <a:spcBef>
              <a:spcPts val="0"/>
            </a:spcBef>
            <a:spcAft>
              <a:spcPts val="0"/>
            </a:spcAft>
            <a:buClrTx/>
            <a:buSzTx/>
            <a:buFontTx/>
            <a:buNone/>
            <a:tabLst/>
            <a:defRPr/>
          </a:pPr>
          <a:endParaRPr lang="ar-TN" sz="800" b="0" i="0" dirty="0" smtClean="0"/>
        </a:p>
        <a:p>
          <a:pPr marL="0" marR="0" indent="0" algn="just" defTabSz="914400" rtl="1" eaLnBrk="1" fontAlgn="auto" latinLnBrk="0" hangingPunct="1">
            <a:lnSpc>
              <a:spcPct val="100000"/>
            </a:lnSpc>
            <a:spcBef>
              <a:spcPts val="0"/>
            </a:spcBef>
            <a:spcAft>
              <a:spcPts val="0"/>
            </a:spcAft>
            <a:buClrTx/>
            <a:buSzTx/>
            <a:buFontTx/>
            <a:buNone/>
            <a:tabLst/>
            <a:defRPr/>
          </a:pPr>
          <a:endParaRPr lang="fr-FR" sz="800" b="1" dirty="0"/>
        </a:p>
      </dgm:t>
    </dgm:pt>
    <dgm:pt modelId="{EE9ED906-543B-4711-82A1-89783C0B689C}" type="parTrans" cxnId="{497B5772-9494-4AAF-9DD5-589480AAD6AF}">
      <dgm:prSet/>
      <dgm:spPr/>
      <dgm:t>
        <a:bodyPr/>
        <a:lstStyle/>
        <a:p>
          <a:endParaRPr lang="fr-FR"/>
        </a:p>
      </dgm:t>
    </dgm:pt>
    <dgm:pt modelId="{E05F940E-DBF9-4C76-A1C1-D1916EAA7BA8}" type="sibTrans" cxnId="{497B5772-9494-4AAF-9DD5-589480AAD6AF}">
      <dgm:prSet/>
      <dgm:spPr/>
      <dgm:t>
        <a:bodyPr/>
        <a:lstStyle/>
        <a:p>
          <a:endParaRPr lang="fr-FR"/>
        </a:p>
      </dgm:t>
    </dgm:pt>
    <dgm:pt modelId="{06AA9499-0568-4415-BDA5-A05EDDD57D53}">
      <dgm:prSet/>
      <dgm:spPr/>
      <dgm:t>
        <a:bodyPr/>
        <a:lstStyle/>
        <a:p>
          <a:pPr algn="just" rtl="1"/>
          <a:endParaRPr lang="fr-FR" b="1" dirty="0"/>
        </a:p>
      </dgm:t>
    </dgm:pt>
    <dgm:pt modelId="{1FAAF813-E6BE-4FBF-BDF7-D031F6193A83}" type="parTrans" cxnId="{05405ACF-A9B9-4279-BECB-D587C8FE2C07}">
      <dgm:prSet/>
      <dgm:spPr/>
      <dgm:t>
        <a:bodyPr/>
        <a:lstStyle/>
        <a:p>
          <a:endParaRPr lang="fr-FR"/>
        </a:p>
      </dgm:t>
    </dgm:pt>
    <dgm:pt modelId="{0ABA5706-62B5-4596-BC9F-188B4F2022E7}" type="sibTrans" cxnId="{05405ACF-A9B9-4279-BECB-D587C8FE2C07}">
      <dgm:prSet/>
      <dgm:spPr/>
      <dgm:t>
        <a:bodyPr/>
        <a:lstStyle/>
        <a:p>
          <a:endParaRPr lang="fr-FR"/>
        </a:p>
      </dgm:t>
    </dgm:pt>
    <dgm:pt modelId="{35B8632F-57BE-4DDE-B191-5AC525443F54}" type="pres">
      <dgm:prSet presAssocID="{03EAADBF-691D-47F6-B051-D64505B9668E}" presName="Name0" presStyleCnt="0">
        <dgm:presLayoutVars>
          <dgm:dir/>
          <dgm:animLvl val="lvl"/>
          <dgm:resizeHandles val="exact"/>
        </dgm:presLayoutVars>
      </dgm:prSet>
      <dgm:spPr/>
      <dgm:t>
        <a:bodyPr/>
        <a:lstStyle/>
        <a:p>
          <a:endParaRPr lang="fr-FR"/>
        </a:p>
      </dgm:t>
    </dgm:pt>
    <dgm:pt modelId="{7EE0838C-3AD5-42B0-9557-AF269203F4A1}" type="pres">
      <dgm:prSet presAssocID="{0E67065A-DA5B-416E-A89E-F83F147F9627}" presName="linNode" presStyleCnt="0"/>
      <dgm:spPr/>
    </dgm:pt>
    <dgm:pt modelId="{F7D4BC8F-2303-45EA-A333-51E9A48E5031}" type="pres">
      <dgm:prSet presAssocID="{0E67065A-DA5B-416E-A89E-F83F147F9627}" presName="parentText" presStyleLbl="node1" presStyleIdx="0" presStyleCnt="2">
        <dgm:presLayoutVars>
          <dgm:chMax val="1"/>
          <dgm:bulletEnabled val="1"/>
        </dgm:presLayoutVars>
      </dgm:prSet>
      <dgm:spPr/>
      <dgm:t>
        <a:bodyPr/>
        <a:lstStyle/>
        <a:p>
          <a:endParaRPr lang="fr-FR"/>
        </a:p>
      </dgm:t>
    </dgm:pt>
    <dgm:pt modelId="{213F34D1-5CEA-422C-B4E9-0952F2700CFC}" type="pres">
      <dgm:prSet presAssocID="{0E67065A-DA5B-416E-A89E-F83F147F9627}" presName="descendantText" presStyleLbl="alignAccFollowNode1" presStyleIdx="0" presStyleCnt="2" custScaleY="190458">
        <dgm:presLayoutVars>
          <dgm:bulletEnabled val="1"/>
        </dgm:presLayoutVars>
      </dgm:prSet>
      <dgm:spPr/>
      <dgm:t>
        <a:bodyPr/>
        <a:lstStyle/>
        <a:p>
          <a:endParaRPr lang="fr-FR"/>
        </a:p>
      </dgm:t>
    </dgm:pt>
    <dgm:pt modelId="{B5D70BD2-66D5-4BFD-A023-E37E7C650B36}" type="pres">
      <dgm:prSet presAssocID="{E643F74D-0260-4753-AE1B-7BACC967C860}" presName="sp" presStyleCnt="0"/>
      <dgm:spPr/>
    </dgm:pt>
    <dgm:pt modelId="{BBC836F7-D6C2-41DF-95AF-46C9F672FAA2}" type="pres">
      <dgm:prSet presAssocID="{84D2084F-FFC7-4CC2-96FC-62B79B8A3392}" presName="linNode" presStyleCnt="0"/>
      <dgm:spPr/>
    </dgm:pt>
    <dgm:pt modelId="{1BA5A4E1-B819-43D1-91B3-579AB43BFB2A}" type="pres">
      <dgm:prSet presAssocID="{84D2084F-FFC7-4CC2-96FC-62B79B8A3392}" presName="parentText" presStyleLbl="node1" presStyleIdx="1" presStyleCnt="2">
        <dgm:presLayoutVars>
          <dgm:chMax val="1"/>
          <dgm:bulletEnabled val="1"/>
        </dgm:presLayoutVars>
      </dgm:prSet>
      <dgm:spPr/>
      <dgm:t>
        <a:bodyPr/>
        <a:lstStyle/>
        <a:p>
          <a:endParaRPr lang="fr-FR"/>
        </a:p>
      </dgm:t>
    </dgm:pt>
    <dgm:pt modelId="{AEC97221-8A90-4675-BADB-1997BCE104C5}" type="pres">
      <dgm:prSet presAssocID="{84D2084F-FFC7-4CC2-96FC-62B79B8A3392}" presName="descendantText" presStyleLbl="alignAccFollowNode1" presStyleIdx="1" presStyleCnt="2" custScaleY="204991" custLinFactNeighborX="308" custLinFactNeighborY="3986">
        <dgm:presLayoutVars>
          <dgm:bulletEnabled val="1"/>
        </dgm:presLayoutVars>
      </dgm:prSet>
      <dgm:spPr/>
      <dgm:t>
        <a:bodyPr/>
        <a:lstStyle/>
        <a:p>
          <a:endParaRPr lang="fr-FR"/>
        </a:p>
      </dgm:t>
    </dgm:pt>
  </dgm:ptLst>
  <dgm:cxnLst>
    <dgm:cxn modelId="{C18C0066-A341-4ED1-A1A5-0CA8D2A0D434}" srcId="{84D2084F-FFC7-4CC2-96FC-62B79B8A3392}" destId="{4AD87806-2372-4F9C-A882-55307F2CF042}" srcOrd="5" destOrd="0" parTransId="{4C2ECF9D-AE4E-4880-A608-CA3C6BA3115D}" sibTransId="{C7A9FDDD-5608-4888-98F1-9819DB378D33}"/>
    <dgm:cxn modelId="{57A7BAA0-5421-4DC1-AFC6-86E44B53BBBC}" srcId="{84D2084F-FFC7-4CC2-96FC-62B79B8A3392}" destId="{CA5DEFFB-AFE0-4244-9018-F7ED3E8C6A96}" srcOrd="4" destOrd="0" parTransId="{D1222E8A-06EA-432D-ACEA-5EB1AE67AB4B}" sibTransId="{8BF2B761-AA9C-4040-84BF-723218E5684D}"/>
    <dgm:cxn modelId="{742F9F4B-CF40-4D43-9BFA-46930450FEF9}" srcId="{0E67065A-DA5B-416E-A89E-F83F147F9627}" destId="{EA57AE6D-D363-4D69-9FEC-0B5D502620F3}" srcOrd="5" destOrd="0" parTransId="{9FCBB763-25F6-484F-90E0-797E630D934D}" sibTransId="{C317DE5F-E827-4576-98D1-F37E2F177EA0}"/>
    <dgm:cxn modelId="{2E00122D-DCC9-4AB7-8161-DCE61B93BAC6}" type="presOf" srcId="{F3F6B2A7-DD7C-403D-BED8-9579F540F6B4}" destId="{AEC97221-8A90-4675-BADB-1997BCE104C5}" srcOrd="0" destOrd="7" presId="urn:microsoft.com/office/officeart/2005/8/layout/vList5"/>
    <dgm:cxn modelId="{497B5772-9494-4AAF-9DD5-589480AAD6AF}" srcId="{84D2084F-FFC7-4CC2-96FC-62B79B8A3392}" destId="{97404131-2160-43CC-BE7C-2D1CA7415F53}" srcOrd="2" destOrd="0" parTransId="{EE9ED906-543B-4711-82A1-89783C0B689C}" sibTransId="{E05F940E-DBF9-4C76-A1C1-D1916EAA7BA8}"/>
    <dgm:cxn modelId="{C04F5DBB-11F4-4C9B-B110-A7C08CE76605}" type="presOf" srcId="{E90C63CD-A3F8-450B-83B4-A7A9EC8F7D1E}" destId="{213F34D1-5CEA-422C-B4E9-0952F2700CFC}" srcOrd="0" destOrd="1" presId="urn:microsoft.com/office/officeart/2005/8/layout/vList5"/>
    <dgm:cxn modelId="{FC53BF08-3C7F-4607-97FD-BA4186EF02D6}" type="presOf" srcId="{97404131-2160-43CC-BE7C-2D1CA7415F53}" destId="{AEC97221-8A90-4675-BADB-1997BCE104C5}" srcOrd="0" destOrd="2" presId="urn:microsoft.com/office/officeart/2005/8/layout/vList5"/>
    <dgm:cxn modelId="{F5D90086-B2D1-460F-A666-DB1BE18C3BA5}" srcId="{0E67065A-DA5B-416E-A89E-F83F147F9627}" destId="{398B6199-80DD-4D24-94A2-643DC684D1D8}" srcOrd="0" destOrd="0" parTransId="{A7444EBA-B9BC-4CC3-8862-E084E1F70E54}" sibTransId="{EEFAE410-5989-4EAC-BDF1-2589661AF93C}"/>
    <dgm:cxn modelId="{05405ACF-A9B9-4279-BECB-D587C8FE2C07}" srcId="{0E67065A-DA5B-416E-A89E-F83F147F9627}" destId="{06AA9499-0568-4415-BDA5-A05EDDD57D53}" srcOrd="7" destOrd="0" parTransId="{1FAAF813-E6BE-4FBF-BDF7-D031F6193A83}" sibTransId="{0ABA5706-62B5-4596-BC9F-188B4F2022E7}"/>
    <dgm:cxn modelId="{BC91A836-1493-4865-844D-086F1739DFE5}" type="presOf" srcId="{4AD87806-2372-4F9C-A882-55307F2CF042}" destId="{AEC97221-8A90-4675-BADB-1997BCE104C5}" srcOrd="0" destOrd="5" presId="urn:microsoft.com/office/officeart/2005/8/layout/vList5"/>
    <dgm:cxn modelId="{5B9A6981-620D-451E-8012-436264FC168D}" type="presOf" srcId="{D555C718-1A46-4F14-B3A8-01B699B75FFE}" destId="{AEC97221-8A90-4675-BADB-1997BCE104C5}" srcOrd="0" destOrd="1" presId="urn:microsoft.com/office/officeart/2005/8/layout/vList5"/>
    <dgm:cxn modelId="{46C292B2-D03F-4348-A6B0-FC2BA2519173}" type="presOf" srcId="{0DEE2340-ED19-458E-8D5D-C6841C8150F7}" destId="{213F34D1-5CEA-422C-B4E9-0952F2700CFC}" srcOrd="0" destOrd="2" presId="urn:microsoft.com/office/officeart/2005/8/layout/vList5"/>
    <dgm:cxn modelId="{02159D32-4AB7-45FD-9E04-F6EFE4B7985E}" type="presOf" srcId="{398B6199-80DD-4D24-94A2-643DC684D1D8}" destId="{213F34D1-5CEA-422C-B4E9-0952F2700CFC}" srcOrd="0" destOrd="0" presId="urn:microsoft.com/office/officeart/2005/8/layout/vList5"/>
    <dgm:cxn modelId="{5F94A2F0-30E0-423C-B64D-12246CF59F0B}" srcId="{84D2084F-FFC7-4CC2-96FC-62B79B8A3392}" destId="{5328983C-33E9-4E09-A575-EDDBF65E7444}" srcOrd="6" destOrd="0" parTransId="{93FD9D48-2159-4702-A562-C88026951C74}" sibTransId="{1B59CE69-13FE-4182-9D2A-B350B6F95113}"/>
    <dgm:cxn modelId="{82CAF5A1-517F-4827-8B6F-69B570DA86B0}" type="presOf" srcId="{55905CAE-4653-4F15-9CA7-E4F1B53779BC}" destId="{213F34D1-5CEA-422C-B4E9-0952F2700CFC}" srcOrd="0" destOrd="4" presId="urn:microsoft.com/office/officeart/2005/8/layout/vList5"/>
    <dgm:cxn modelId="{A26C76D7-8D74-4F61-9AE6-AF4891A40739}" type="presOf" srcId="{0EF36C09-2B60-4683-861F-441FA292D64C}" destId="{213F34D1-5CEA-422C-B4E9-0952F2700CFC}" srcOrd="0" destOrd="6" presId="urn:microsoft.com/office/officeart/2005/8/layout/vList5"/>
    <dgm:cxn modelId="{895FC8EE-86C1-4769-B819-154DA0CB230C}" srcId="{0E67065A-DA5B-416E-A89E-F83F147F9627}" destId="{55905CAE-4653-4F15-9CA7-E4F1B53779BC}" srcOrd="4" destOrd="0" parTransId="{D025A6DA-1F15-490D-8C16-DD9CE5D664D5}" sibTransId="{10B59DDB-9358-4865-A56D-B2BDD3634583}"/>
    <dgm:cxn modelId="{2B2EC1F7-5272-4EA7-9D43-9DEA395BCE2D}" type="presOf" srcId="{0E67065A-DA5B-416E-A89E-F83F147F9627}" destId="{F7D4BC8F-2303-45EA-A333-51E9A48E5031}" srcOrd="0" destOrd="0" presId="urn:microsoft.com/office/officeart/2005/8/layout/vList5"/>
    <dgm:cxn modelId="{11A70CE9-C91E-4ED1-BEB4-58E0C7AB5149}" srcId="{0E67065A-DA5B-416E-A89E-F83F147F9627}" destId="{E90C63CD-A3F8-450B-83B4-A7A9EC8F7D1E}" srcOrd="1" destOrd="0" parTransId="{36859398-AE39-44BD-A878-1AC3AC6A21A8}" sibTransId="{AC3E96F8-1434-40D2-B8E9-0F12E4C9D1AD}"/>
    <dgm:cxn modelId="{CCDA0CF3-E4A7-4885-9D59-BDBE3071650B}" type="presOf" srcId="{03EAADBF-691D-47F6-B051-D64505B9668E}" destId="{35B8632F-57BE-4DDE-B191-5AC525443F54}" srcOrd="0" destOrd="0" presId="urn:microsoft.com/office/officeart/2005/8/layout/vList5"/>
    <dgm:cxn modelId="{0D0EE64B-EDEC-46E2-A1F3-87C957FBEA51}" type="presOf" srcId="{CA5DEFFB-AFE0-4244-9018-F7ED3E8C6A96}" destId="{AEC97221-8A90-4675-BADB-1997BCE104C5}" srcOrd="0" destOrd="4" presId="urn:microsoft.com/office/officeart/2005/8/layout/vList5"/>
    <dgm:cxn modelId="{C61B16A9-6662-4115-9EC4-AED75B15CC3E}" type="presOf" srcId="{B40E3A4D-E082-4241-B0DA-45D3B8912BF6}" destId="{AEC97221-8A90-4675-BADB-1997BCE104C5}" srcOrd="0" destOrd="3" presId="urn:microsoft.com/office/officeart/2005/8/layout/vList5"/>
    <dgm:cxn modelId="{719E6DBA-11D0-4315-ABDA-6F496157C1B0}" type="presOf" srcId="{5328983C-33E9-4E09-A575-EDDBF65E7444}" destId="{AEC97221-8A90-4675-BADB-1997BCE104C5}" srcOrd="0" destOrd="6" presId="urn:microsoft.com/office/officeart/2005/8/layout/vList5"/>
    <dgm:cxn modelId="{76727D34-C3E6-4A4C-BD9A-D343CE6B2A6A}" srcId="{84D2084F-FFC7-4CC2-96FC-62B79B8A3392}" destId="{F3F6B2A7-DD7C-403D-BED8-9579F540F6B4}" srcOrd="7" destOrd="0" parTransId="{A56A2CEB-A61E-4CCC-A568-86BDF0D93230}" sibTransId="{BC7D9A0E-5F77-4F88-ACD9-A3736105DB5B}"/>
    <dgm:cxn modelId="{5929DA59-175D-4460-B6D4-B7316F8FCB88}" type="presOf" srcId="{1E8C6923-F970-4D08-A504-3BAE526B3241}" destId="{AEC97221-8A90-4675-BADB-1997BCE104C5}" srcOrd="0" destOrd="0" presId="urn:microsoft.com/office/officeart/2005/8/layout/vList5"/>
    <dgm:cxn modelId="{DB22B9F0-3280-4380-BBCF-F2828020D878}" srcId="{0E67065A-DA5B-416E-A89E-F83F147F9627}" destId="{D78E59C5-C585-470D-8AA0-012652098327}" srcOrd="3" destOrd="0" parTransId="{3E70F05C-189A-447C-893F-79D4CD0EAAD7}" sibTransId="{8BC259E4-B7D0-49EC-90E9-7A897A1E6471}"/>
    <dgm:cxn modelId="{CD3F2014-40D1-44E9-B346-ABFB7AEB7333}" type="presOf" srcId="{EA57AE6D-D363-4D69-9FEC-0B5D502620F3}" destId="{213F34D1-5CEA-422C-B4E9-0952F2700CFC}" srcOrd="0" destOrd="5" presId="urn:microsoft.com/office/officeart/2005/8/layout/vList5"/>
    <dgm:cxn modelId="{21BC2C12-8D82-4C90-AD7D-136DB36C6F9E}" type="presOf" srcId="{84D2084F-FFC7-4CC2-96FC-62B79B8A3392}" destId="{1BA5A4E1-B819-43D1-91B3-579AB43BFB2A}" srcOrd="0" destOrd="0" presId="urn:microsoft.com/office/officeart/2005/8/layout/vList5"/>
    <dgm:cxn modelId="{5417A869-776B-4A7E-8F4F-B200F4674DE6}" srcId="{0E67065A-DA5B-416E-A89E-F83F147F9627}" destId="{0DEE2340-ED19-458E-8D5D-C6841C8150F7}" srcOrd="2" destOrd="0" parTransId="{24A036A5-77F7-40FC-92D5-8C03BAAEB3B9}" sibTransId="{7144ED0C-668B-4100-84B4-B127F176CB64}"/>
    <dgm:cxn modelId="{718889C7-6207-4EA6-8AA5-C06FB82F14F9}" srcId="{03EAADBF-691D-47F6-B051-D64505B9668E}" destId="{0E67065A-DA5B-416E-A89E-F83F147F9627}" srcOrd="0" destOrd="0" parTransId="{625EDE38-95AC-411F-BFE8-ACB5DD9B40F7}" sibTransId="{E643F74D-0260-4753-AE1B-7BACC967C860}"/>
    <dgm:cxn modelId="{88636C52-CEE7-45BA-A879-6E87CA1B7621}" srcId="{84D2084F-FFC7-4CC2-96FC-62B79B8A3392}" destId="{1E8C6923-F970-4D08-A504-3BAE526B3241}" srcOrd="0" destOrd="0" parTransId="{E011470D-DB88-481A-A265-66C67B51A66A}" sibTransId="{3B6C60CE-96DC-4094-8B83-279CB266D995}"/>
    <dgm:cxn modelId="{BD47E3D6-128A-49C6-8501-DB99EC6EF7AA}" type="presOf" srcId="{06AA9499-0568-4415-BDA5-A05EDDD57D53}" destId="{213F34D1-5CEA-422C-B4E9-0952F2700CFC}" srcOrd="0" destOrd="7" presId="urn:microsoft.com/office/officeart/2005/8/layout/vList5"/>
    <dgm:cxn modelId="{17619C27-41EC-4170-A8DF-D1E540A9AE60}" srcId="{84D2084F-FFC7-4CC2-96FC-62B79B8A3392}" destId="{B40E3A4D-E082-4241-B0DA-45D3B8912BF6}" srcOrd="3" destOrd="0" parTransId="{D2FCF6E3-9FB9-4C00-A94D-DBD8CC7EC3DF}" sibTransId="{A270C1C3-C64C-4F2F-8330-EB0A59C80F4D}"/>
    <dgm:cxn modelId="{F84B61F5-912B-4B61-A2B7-7968FB074C04}" srcId="{03EAADBF-691D-47F6-B051-D64505B9668E}" destId="{84D2084F-FFC7-4CC2-96FC-62B79B8A3392}" srcOrd="1" destOrd="0" parTransId="{C5DDB1A3-23B8-4BE9-8135-84FDA58177F8}" sibTransId="{026ED90C-8F5D-4F1C-B7D7-9B6B22931822}"/>
    <dgm:cxn modelId="{6B8E58E7-991C-49D0-B225-C24544FDF654}" type="presOf" srcId="{D78E59C5-C585-470D-8AA0-012652098327}" destId="{213F34D1-5CEA-422C-B4E9-0952F2700CFC}" srcOrd="0" destOrd="3" presId="urn:microsoft.com/office/officeart/2005/8/layout/vList5"/>
    <dgm:cxn modelId="{5D1CE816-5AE3-47D5-BDB9-25D345130FCB}" srcId="{84D2084F-FFC7-4CC2-96FC-62B79B8A3392}" destId="{D555C718-1A46-4F14-B3A8-01B699B75FFE}" srcOrd="1" destOrd="0" parTransId="{3FAC33F8-37EE-4084-86B5-D2B218119578}" sibTransId="{B26FA76D-D851-4167-93A1-FCCA7091DD5A}"/>
    <dgm:cxn modelId="{8BE75C43-BA32-421A-B240-D42476D75630}" srcId="{0E67065A-DA5B-416E-A89E-F83F147F9627}" destId="{0EF36C09-2B60-4683-861F-441FA292D64C}" srcOrd="6" destOrd="0" parTransId="{F42AD13F-DB54-4EFE-8B51-DCC796B3075B}" sibTransId="{A0BEFAF1-1E9B-4F5D-9A9F-6712AE474838}"/>
    <dgm:cxn modelId="{E573328D-27F0-4724-8468-EEB5E7C6C17F}" type="presParOf" srcId="{35B8632F-57BE-4DDE-B191-5AC525443F54}" destId="{7EE0838C-3AD5-42B0-9557-AF269203F4A1}" srcOrd="0" destOrd="0" presId="urn:microsoft.com/office/officeart/2005/8/layout/vList5"/>
    <dgm:cxn modelId="{A4E1CBD7-CEEE-44B5-926C-89E278064D9F}" type="presParOf" srcId="{7EE0838C-3AD5-42B0-9557-AF269203F4A1}" destId="{F7D4BC8F-2303-45EA-A333-51E9A48E5031}" srcOrd="0" destOrd="0" presId="urn:microsoft.com/office/officeart/2005/8/layout/vList5"/>
    <dgm:cxn modelId="{78CDD7FA-5846-420E-9B48-E4BCF6DE08FF}" type="presParOf" srcId="{7EE0838C-3AD5-42B0-9557-AF269203F4A1}" destId="{213F34D1-5CEA-422C-B4E9-0952F2700CFC}" srcOrd="1" destOrd="0" presId="urn:microsoft.com/office/officeart/2005/8/layout/vList5"/>
    <dgm:cxn modelId="{627ED198-5931-413F-A5DE-6759D74167D0}" type="presParOf" srcId="{35B8632F-57BE-4DDE-B191-5AC525443F54}" destId="{B5D70BD2-66D5-4BFD-A023-E37E7C650B36}" srcOrd="1" destOrd="0" presId="urn:microsoft.com/office/officeart/2005/8/layout/vList5"/>
    <dgm:cxn modelId="{9A36E9CE-F534-407D-901A-7761FFBED596}" type="presParOf" srcId="{35B8632F-57BE-4DDE-B191-5AC525443F54}" destId="{BBC836F7-D6C2-41DF-95AF-46C9F672FAA2}" srcOrd="2" destOrd="0" presId="urn:microsoft.com/office/officeart/2005/8/layout/vList5"/>
    <dgm:cxn modelId="{29CFBA47-B11D-4710-8073-713364DE0194}" type="presParOf" srcId="{BBC836F7-D6C2-41DF-95AF-46C9F672FAA2}" destId="{1BA5A4E1-B819-43D1-91B3-579AB43BFB2A}" srcOrd="0" destOrd="0" presId="urn:microsoft.com/office/officeart/2005/8/layout/vList5"/>
    <dgm:cxn modelId="{341188AB-A517-479A-9836-C7E2FEF02DD6}" type="presParOf" srcId="{BBC836F7-D6C2-41DF-95AF-46C9F672FAA2}" destId="{AEC97221-8A90-4675-BADB-1997BCE104C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0BD8F7B-C0C2-4B63-B0B2-5236E6F36183}" type="doc">
      <dgm:prSet loTypeId="urn:microsoft.com/office/officeart/2005/8/layout/default#7" loCatId="list" qsTypeId="urn:microsoft.com/office/officeart/2005/8/quickstyle/simple1" qsCatId="simple" csTypeId="urn:microsoft.com/office/officeart/2005/8/colors/accent2_1" csCatId="accent2" phldr="1"/>
      <dgm:spPr/>
      <dgm:t>
        <a:bodyPr/>
        <a:lstStyle/>
        <a:p>
          <a:endParaRPr lang="fr-FR"/>
        </a:p>
      </dgm:t>
    </dgm:pt>
    <dgm:pt modelId="{A2367849-5A67-4586-9B73-09044A24E2F8}">
      <dgm:prSet phldrT="[Texte]" custT="1"/>
      <dgm:spPr/>
      <dgm:t>
        <a:bodyPr/>
        <a:lstStyle/>
        <a:p>
          <a:r>
            <a:rPr lang="ar-TN" sz="1600" b="1" i="0" dirty="0" smtClean="0"/>
            <a:t>كتيب تحت عنوان ” أكثر من 60 سنة من النضال من اجل ترسيخ حقوق النساء ” مارس 2021</a:t>
          </a:r>
          <a:endParaRPr lang="fr-FR" sz="1600" b="1" i="0" dirty="0"/>
        </a:p>
      </dgm:t>
    </dgm:pt>
    <dgm:pt modelId="{EBB781E7-F1A1-4A4A-BBBF-2BBD137E29E1}" type="parTrans" cxnId="{C36F9F5C-2B4A-4111-805E-42D95C0DEA60}">
      <dgm:prSet/>
      <dgm:spPr/>
      <dgm:t>
        <a:bodyPr/>
        <a:lstStyle/>
        <a:p>
          <a:endParaRPr lang="fr-FR"/>
        </a:p>
      </dgm:t>
    </dgm:pt>
    <dgm:pt modelId="{F98080A1-F1DD-4F84-B9D6-220567FAB7AD}" type="sibTrans" cxnId="{C36F9F5C-2B4A-4111-805E-42D95C0DEA60}">
      <dgm:prSet/>
      <dgm:spPr/>
      <dgm:t>
        <a:bodyPr/>
        <a:lstStyle/>
        <a:p>
          <a:endParaRPr lang="fr-FR"/>
        </a:p>
      </dgm:t>
    </dgm:pt>
    <dgm:pt modelId="{57C18AA6-DD09-4A73-A8DC-2074814874C4}">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b="1" i="0" dirty="0" smtClean="0">
              <a:solidFill>
                <a:schemeClr val="accent2">
                  <a:lumMod val="50000"/>
                </a:schemeClr>
              </a:solidFill>
            </a:rPr>
            <a:t>FEMMES INSTRUITES .... FEMMES SAUVÉES</a:t>
          </a:r>
          <a:r>
            <a:rPr lang="ar-TN" b="1" i="0" dirty="0" smtClean="0">
              <a:solidFill>
                <a:schemeClr val="accent2">
                  <a:lumMod val="50000"/>
                </a:schemeClr>
              </a:solidFill>
            </a:rPr>
            <a:t> </a:t>
          </a:r>
        </a:p>
        <a:p>
          <a:pPr marL="0" marR="0" indent="0" defTabSz="914400" eaLnBrk="1" fontAlgn="auto" latinLnBrk="0" hangingPunct="1">
            <a:lnSpc>
              <a:spcPct val="100000"/>
            </a:lnSpc>
            <a:spcBef>
              <a:spcPts val="0"/>
            </a:spcBef>
            <a:spcAft>
              <a:spcPts val="0"/>
            </a:spcAft>
            <a:buClrTx/>
            <a:buSzTx/>
            <a:buFontTx/>
            <a:buNone/>
            <a:tabLst/>
            <a:defRPr/>
          </a:pPr>
          <a:r>
            <a:rPr lang="fr-FR" b="1" i="0" dirty="0" smtClean="0"/>
            <a:t>Etude sur l’impact de l’éducation des adultes sur les travailleuses domestique</a:t>
          </a:r>
          <a:r>
            <a:rPr lang="ar-TN" b="1" i="0" dirty="0" smtClean="0"/>
            <a:t> </a:t>
          </a:r>
          <a:r>
            <a:rPr lang="fr-FR" b="1" i="0" dirty="0" smtClean="0"/>
            <a:t>25 novembre 2020</a:t>
          </a:r>
        </a:p>
      </dgm:t>
    </dgm:pt>
    <dgm:pt modelId="{3BFF50D5-9803-42D0-B9AA-C5BDB89980D9}" type="parTrans" cxnId="{D65A91BF-12FC-4814-B2FC-112DB403BE22}">
      <dgm:prSet/>
      <dgm:spPr/>
      <dgm:t>
        <a:bodyPr/>
        <a:lstStyle/>
        <a:p>
          <a:endParaRPr lang="fr-FR"/>
        </a:p>
      </dgm:t>
    </dgm:pt>
    <dgm:pt modelId="{2E39C636-B892-4419-8C34-49C1C8BD659C}" type="sibTrans" cxnId="{D65A91BF-12FC-4814-B2FC-112DB403BE22}">
      <dgm:prSet/>
      <dgm:spPr/>
      <dgm:t>
        <a:bodyPr/>
        <a:lstStyle/>
        <a:p>
          <a:endParaRPr lang="fr-FR"/>
        </a:p>
      </dgm:t>
    </dgm:pt>
    <dgm:pt modelId="{28650A81-C7FC-49C7-B4D2-AF91D876773C}">
      <dgm:prSet custT="1"/>
      <dgm:spPr/>
      <dgm:t>
        <a:bodyPr/>
        <a:lstStyle/>
        <a:p>
          <a:r>
            <a:rPr lang="ar-TN" sz="1600" b="1" i="0" dirty="0" smtClean="0"/>
            <a:t>دراسة صورة النساء في الدراما التونسية من خلال الشبكة الرمضانية </a:t>
          </a:r>
          <a:r>
            <a:rPr lang="ar-TN" sz="1600" b="1" i="0" dirty="0" err="1" smtClean="0"/>
            <a:t>أفريل</a:t>
          </a:r>
          <a:r>
            <a:rPr lang="ar-TN" sz="1600" b="1" i="0" dirty="0" smtClean="0"/>
            <a:t> /</a:t>
          </a:r>
          <a:r>
            <a:rPr lang="ar-TN" sz="1600" b="1" i="0" dirty="0" err="1" smtClean="0"/>
            <a:t>ماي</a:t>
          </a:r>
          <a:r>
            <a:rPr lang="ar-TN" sz="1600" b="1" i="0" dirty="0" smtClean="0"/>
            <a:t> 2021</a:t>
          </a:r>
          <a:endParaRPr lang="ar-TN" sz="1600" b="1" i="0" dirty="0"/>
        </a:p>
      </dgm:t>
    </dgm:pt>
    <dgm:pt modelId="{9B4FE3B6-ACF3-4154-BD9D-4BFE98F1C8C7}" type="parTrans" cxnId="{CFED1702-F761-4E59-8062-EF922865AB3D}">
      <dgm:prSet/>
      <dgm:spPr/>
      <dgm:t>
        <a:bodyPr/>
        <a:lstStyle/>
        <a:p>
          <a:endParaRPr lang="fr-FR"/>
        </a:p>
      </dgm:t>
    </dgm:pt>
    <dgm:pt modelId="{C07894F0-9DC7-40AE-A5E1-3788E48C05EC}" type="sibTrans" cxnId="{CFED1702-F761-4E59-8062-EF922865AB3D}">
      <dgm:prSet/>
      <dgm:spPr/>
      <dgm:t>
        <a:bodyPr/>
        <a:lstStyle/>
        <a:p>
          <a:endParaRPr lang="fr-FR"/>
        </a:p>
      </dgm:t>
    </dgm:pt>
    <dgm:pt modelId="{236DDDBB-D91B-459F-8D3A-072FC8CE96CB}">
      <dgm:prSet custT="1"/>
      <dgm:spPr/>
      <dgm:t>
        <a:bodyPr/>
        <a:lstStyle/>
        <a:p>
          <a:r>
            <a:rPr lang="ar-TN" sz="1400" b="1" i="0" dirty="0"/>
            <a:t>اصدار 6 نشريات بمعدل نشرية كل </a:t>
          </a:r>
          <a:r>
            <a:rPr lang="ar-TN" sz="1400" b="1" i="0" dirty="0" smtClean="0"/>
            <a:t>شهرين </a:t>
          </a:r>
          <a:r>
            <a:rPr lang="ar-TN" sz="1400" b="1" i="0" dirty="0"/>
            <a:t>وارسالها لكل </a:t>
          </a:r>
          <a:r>
            <a:rPr lang="ar-TN" sz="1400" b="1" i="0" dirty="0" smtClean="0"/>
            <a:t>الهيئات الدولية والوطنيّة </a:t>
          </a:r>
          <a:endParaRPr lang="fr-FR" sz="1400" b="1" i="0" dirty="0"/>
        </a:p>
      </dgm:t>
    </dgm:pt>
    <dgm:pt modelId="{8516D38B-1FBE-4FC0-9A2F-5324A9BC1C57}" type="parTrans" cxnId="{9F44B0E1-45BE-436E-BB1F-1B3C48A1319F}">
      <dgm:prSet/>
      <dgm:spPr/>
      <dgm:t>
        <a:bodyPr/>
        <a:lstStyle/>
        <a:p>
          <a:endParaRPr lang="fr-FR"/>
        </a:p>
      </dgm:t>
    </dgm:pt>
    <dgm:pt modelId="{C279B281-8CB2-45F3-BA44-0A3E43C69B7F}" type="sibTrans" cxnId="{9F44B0E1-45BE-436E-BB1F-1B3C48A1319F}">
      <dgm:prSet/>
      <dgm:spPr/>
      <dgm:t>
        <a:bodyPr/>
        <a:lstStyle/>
        <a:p>
          <a:endParaRPr lang="fr-FR"/>
        </a:p>
      </dgm:t>
    </dgm:pt>
    <dgm:pt modelId="{E54BA990-FF93-47F2-96EE-81478E23CD69}">
      <dgm:prSet custT="1"/>
      <dgm:spPr/>
      <dgm:t>
        <a:bodyPr/>
        <a:lstStyle/>
        <a:p>
          <a:r>
            <a:rPr lang="ar-TN" sz="1400" b="1" i="0" dirty="0" smtClean="0"/>
            <a:t>نسخة جديدة لموقع </a:t>
          </a:r>
          <a:r>
            <a:rPr lang="ar-TN" sz="1400" b="1" i="0" dirty="0" err="1" smtClean="0"/>
            <a:t>واب</a:t>
          </a:r>
          <a:r>
            <a:rPr lang="ar-TN" sz="1400" b="1" i="0" dirty="0" smtClean="0"/>
            <a:t> المنظمة</a:t>
          </a:r>
          <a:endParaRPr lang="fr-FR" sz="1400" b="1" i="0" dirty="0"/>
        </a:p>
      </dgm:t>
    </dgm:pt>
    <dgm:pt modelId="{9ED0E31D-EA00-4FDE-A3FA-26449D511099}" type="parTrans" cxnId="{77CC7604-ACA3-4EE8-B0B1-8839347826AC}">
      <dgm:prSet/>
      <dgm:spPr/>
      <dgm:t>
        <a:bodyPr/>
        <a:lstStyle/>
        <a:p>
          <a:endParaRPr lang="fr-FR"/>
        </a:p>
      </dgm:t>
    </dgm:pt>
    <dgm:pt modelId="{E3AB61AC-2CBA-4ED9-B1AB-40AFCE07A8F0}" type="sibTrans" cxnId="{77CC7604-ACA3-4EE8-B0B1-8839347826AC}">
      <dgm:prSet/>
      <dgm:spPr/>
      <dgm:t>
        <a:bodyPr/>
        <a:lstStyle/>
        <a:p>
          <a:endParaRPr lang="fr-FR"/>
        </a:p>
      </dgm:t>
    </dgm:pt>
    <dgm:pt modelId="{14483514-DB16-40D0-99AD-496B0E0D4CBA}">
      <dgm:prSet custT="1"/>
      <dgm:spPr/>
      <dgm:t>
        <a:bodyPr/>
        <a:lstStyle/>
        <a:p>
          <a:r>
            <a:rPr lang="ar-TN" sz="1200" b="1" dirty="0" smtClean="0"/>
            <a:t>بعث حسابات جديدة للمنظمة على المواقع الآتية: </a:t>
          </a:r>
        </a:p>
        <a:p>
          <a:r>
            <a:rPr lang="fr-FR" sz="1200" b="1" dirty="0" err="1" smtClean="0"/>
            <a:t>Twitter_Youtube</a:t>
          </a:r>
          <a:r>
            <a:rPr lang="fr-FR" sz="1200" b="1" dirty="0" smtClean="0"/>
            <a:t> </a:t>
          </a:r>
          <a:r>
            <a:rPr lang="fr-FR" sz="1200" b="1" dirty="0" err="1" smtClean="0"/>
            <a:t>_Linkedin_Instagram</a:t>
          </a:r>
          <a:endParaRPr lang="fr-FR" sz="900" dirty="0"/>
        </a:p>
      </dgm:t>
    </dgm:pt>
    <dgm:pt modelId="{F98B3360-4CB8-4F3C-8F1B-260C665C7EA8}" type="parTrans" cxnId="{95C64C90-A6A6-4478-99B8-7A9AF21E4BE6}">
      <dgm:prSet/>
      <dgm:spPr/>
      <dgm:t>
        <a:bodyPr/>
        <a:lstStyle/>
        <a:p>
          <a:endParaRPr lang="fr-FR"/>
        </a:p>
      </dgm:t>
    </dgm:pt>
    <dgm:pt modelId="{48F2330E-695A-4CD9-A8BF-E2D689897F94}" type="sibTrans" cxnId="{95C64C90-A6A6-4478-99B8-7A9AF21E4BE6}">
      <dgm:prSet/>
      <dgm:spPr/>
      <dgm:t>
        <a:bodyPr/>
        <a:lstStyle/>
        <a:p>
          <a:endParaRPr lang="fr-FR"/>
        </a:p>
      </dgm:t>
    </dgm:pt>
    <dgm:pt modelId="{5A5CFD05-C464-4FBA-A472-E921E3762DC1}">
      <dgm:prSet custT="1"/>
      <dgm:spPr/>
      <dgm:t>
        <a:bodyPr/>
        <a:lstStyle/>
        <a:p>
          <a:r>
            <a:rPr lang="ar-TN" sz="1600" b="1" i="0" dirty="0" smtClean="0"/>
            <a:t>” الواقع الصحي للنساء في الوسط الريفي“ دراسة ميدانية أكتوبر 2021 </a:t>
          </a:r>
          <a:endParaRPr lang="fr-FR" sz="1600" b="1" i="0" dirty="0"/>
        </a:p>
      </dgm:t>
    </dgm:pt>
    <dgm:pt modelId="{7D05974C-AE9C-4AFA-8FC7-45DDD9A9EF06}" type="parTrans" cxnId="{792971EE-749E-4368-99E5-1C3E516853C7}">
      <dgm:prSet/>
      <dgm:spPr/>
      <dgm:t>
        <a:bodyPr/>
        <a:lstStyle/>
        <a:p>
          <a:endParaRPr lang="fr-FR"/>
        </a:p>
      </dgm:t>
    </dgm:pt>
    <dgm:pt modelId="{E39E3DA5-5D40-4175-8E92-2A8635F7EE7A}" type="sibTrans" cxnId="{792971EE-749E-4368-99E5-1C3E516853C7}">
      <dgm:prSet/>
      <dgm:spPr/>
      <dgm:t>
        <a:bodyPr/>
        <a:lstStyle/>
        <a:p>
          <a:endParaRPr lang="fr-FR"/>
        </a:p>
      </dgm:t>
    </dgm:pt>
    <dgm:pt modelId="{B8BB9BB5-49FD-4C80-A8A2-8032FDDA437D}" type="pres">
      <dgm:prSet presAssocID="{40BD8F7B-C0C2-4B63-B0B2-5236E6F36183}" presName="diagram" presStyleCnt="0">
        <dgm:presLayoutVars>
          <dgm:dir/>
          <dgm:resizeHandles val="exact"/>
        </dgm:presLayoutVars>
      </dgm:prSet>
      <dgm:spPr/>
      <dgm:t>
        <a:bodyPr/>
        <a:lstStyle/>
        <a:p>
          <a:endParaRPr lang="fr-FR"/>
        </a:p>
      </dgm:t>
    </dgm:pt>
    <dgm:pt modelId="{B674318C-94C6-49C5-BD25-C6D4EEC62C31}" type="pres">
      <dgm:prSet presAssocID="{14483514-DB16-40D0-99AD-496B0E0D4CBA}" presName="node" presStyleLbl="node1" presStyleIdx="0" presStyleCnt="7">
        <dgm:presLayoutVars>
          <dgm:bulletEnabled val="1"/>
        </dgm:presLayoutVars>
      </dgm:prSet>
      <dgm:spPr/>
      <dgm:t>
        <a:bodyPr/>
        <a:lstStyle/>
        <a:p>
          <a:endParaRPr lang="fr-FR"/>
        </a:p>
      </dgm:t>
    </dgm:pt>
    <dgm:pt modelId="{F655BD7A-0F5D-4CDE-B7E6-2F6BE8006DA1}" type="pres">
      <dgm:prSet presAssocID="{48F2330E-695A-4CD9-A8BF-E2D689897F94}" presName="sibTrans" presStyleCnt="0"/>
      <dgm:spPr/>
    </dgm:pt>
    <dgm:pt modelId="{84E2AE50-BE76-4C9C-A433-ABEB31CF560A}" type="pres">
      <dgm:prSet presAssocID="{5A5CFD05-C464-4FBA-A472-E921E3762DC1}" presName="node" presStyleLbl="node1" presStyleIdx="1" presStyleCnt="7">
        <dgm:presLayoutVars>
          <dgm:bulletEnabled val="1"/>
        </dgm:presLayoutVars>
      </dgm:prSet>
      <dgm:spPr/>
      <dgm:t>
        <a:bodyPr/>
        <a:lstStyle/>
        <a:p>
          <a:endParaRPr lang="fr-FR"/>
        </a:p>
      </dgm:t>
    </dgm:pt>
    <dgm:pt modelId="{365519F1-4833-453E-85AB-240738B1EB60}" type="pres">
      <dgm:prSet presAssocID="{E39E3DA5-5D40-4175-8E92-2A8635F7EE7A}" presName="sibTrans" presStyleCnt="0"/>
      <dgm:spPr/>
    </dgm:pt>
    <dgm:pt modelId="{72E5EFE2-FABA-431F-B1D9-C536D7401096}" type="pres">
      <dgm:prSet presAssocID="{28650A81-C7FC-49C7-B4D2-AF91D876773C}" presName="node" presStyleLbl="node1" presStyleIdx="2" presStyleCnt="7" custScaleY="119086">
        <dgm:presLayoutVars>
          <dgm:bulletEnabled val="1"/>
        </dgm:presLayoutVars>
      </dgm:prSet>
      <dgm:spPr/>
      <dgm:t>
        <a:bodyPr/>
        <a:lstStyle/>
        <a:p>
          <a:endParaRPr lang="fr-FR"/>
        </a:p>
      </dgm:t>
    </dgm:pt>
    <dgm:pt modelId="{FDA6807B-D4AE-47F7-B95A-9207F2F54CD5}" type="pres">
      <dgm:prSet presAssocID="{C07894F0-9DC7-40AE-A5E1-3788E48C05EC}" presName="sibTrans" presStyleCnt="0"/>
      <dgm:spPr/>
    </dgm:pt>
    <dgm:pt modelId="{87251052-5F9D-4231-BED4-4EA64B9FC378}" type="pres">
      <dgm:prSet presAssocID="{A2367849-5A67-4586-9B73-09044A24E2F8}" presName="node" presStyleLbl="node1" presStyleIdx="3" presStyleCnt="7">
        <dgm:presLayoutVars>
          <dgm:bulletEnabled val="1"/>
        </dgm:presLayoutVars>
      </dgm:prSet>
      <dgm:spPr/>
      <dgm:t>
        <a:bodyPr/>
        <a:lstStyle/>
        <a:p>
          <a:endParaRPr lang="fr-FR"/>
        </a:p>
      </dgm:t>
    </dgm:pt>
    <dgm:pt modelId="{051D2A75-B06B-4A9B-8D0B-17C2617516E8}" type="pres">
      <dgm:prSet presAssocID="{F98080A1-F1DD-4F84-B9D6-220567FAB7AD}" presName="sibTrans" presStyleCnt="0"/>
      <dgm:spPr/>
    </dgm:pt>
    <dgm:pt modelId="{01F1447E-0A20-4168-992F-493516919DE9}" type="pres">
      <dgm:prSet presAssocID="{236DDDBB-D91B-459F-8D3A-072FC8CE96CB}" presName="node" presStyleLbl="node1" presStyleIdx="4" presStyleCnt="7">
        <dgm:presLayoutVars>
          <dgm:bulletEnabled val="1"/>
        </dgm:presLayoutVars>
      </dgm:prSet>
      <dgm:spPr/>
      <dgm:t>
        <a:bodyPr/>
        <a:lstStyle/>
        <a:p>
          <a:endParaRPr lang="fr-FR"/>
        </a:p>
      </dgm:t>
    </dgm:pt>
    <dgm:pt modelId="{D6294866-70BF-4F26-A3E1-4845C87CB038}" type="pres">
      <dgm:prSet presAssocID="{C279B281-8CB2-45F3-BA44-0A3E43C69B7F}" presName="sibTrans" presStyleCnt="0"/>
      <dgm:spPr/>
    </dgm:pt>
    <dgm:pt modelId="{BE5E7DFB-D444-4134-93E8-90C7A86309AC}" type="pres">
      <dgm:prSet presAssocID="{E54BA990-FF93-47F2-96EE-81478E23CD69}" presName="node" presStyleLbl="node1" presStyleIdx="5" presStyleCnt="7">
        <dgm:presLayoutVars>
          <dgm:bulletEnabled val="1"/>
        </dgm:presLayoutVars>
      </dgm:prSet>
      <dgm:spPr/>
      <dgm:t>
        <a:bodyPr/>
        <a:lstStyle/>
        <a:p>
          <a:endParaRPr lang="fr-FR"/>
        </a:p>
      </dgm:t>
    </dgm:pt>
    <dgm:pt modelId="{E82622F9-2943-4116-B21B-BE60D4E2B292}" type="pres">
      <dgm:prSet presAssocID="{E3AB61AC-2CBA-4ED9-B1AB-40AFCE07A8F0}" presName="sibTrans" presStyleCnt="0"/>
      <dgm:spPr/>
    </dgm:pt>
    <dgm:pt modelId="{D8B14E90-ACCD-4D8A-994B-8FD18B3B33AF}" type="pres">
      <dgm:prSet presAssocID="{57C18AA6-DD09-4A73-A8DC-2074814874C4}" presName="node" presStyleLbl="node1" presStyleIdx="6" presStyleCnt="7">
        <dgm:presLayoutVars>
          <dgm:bulletEnabled val="1"/>
        </dgm:presLayoutVars>
      </dgm:prSet>
      <dgm:spPr/>
      <dgm:t>
        <a:bodyPr/>
        <a:lstStyle/>
        <a:p>
          <a:endParaRPr lang="fr-FR"/>
        </a:p>
      </dgm:t>
    </dgm:pt>
  </dgm:ptLst>
  <dgm:cxnLst>
    <dgm:cxn modelId="{A340848B-FB29-4060-B65A-4CC0B9732D73}" type="presOf" srcId="{40BD8F7B-C0C2-4B63-B0B2-5236E6F36183}" destId="{B8BB9BB5-49FD-4C80-A8A2-8032FDDA437D}" srcOrd="0" destOrd="0" presId="urn:microsoft.com/office/officeart/2005/8/layout/default#7"/>
    <dgm:cxn modelId="{77CC7604-ACA3-4EE8-B0B1-8839347826AC}" srcId="{40BD8F7B-C0C2-4B63-B0B2-5236E6F36183}" destId="{E54BA990-FF93-47F2-96EE-81478E23CD69}" srcOrd="5" destOrd="0" parTransId="{9ED0E31D-EA00-4FDE-A3FA-26449D511099}" sibTransId="{E3AB61AC-2CBA-4ED9-B1AB-40AFCE07A8F0}"/>
    <dgm:cxn modelId="{80751E30-D923-4EBF-8419-720648D0BFCE}" type="presOf" srcId="{57C18AA6-DD09-4A73-A8DC-2074814874C4}" destId="{D8B14E90-ACCD-4D8A-994B-8FD18B3B33AF}" srcOrd="0" destOrd="0" presId="urn:microsoft.com/office/officeart/2005/8/layout/default#7"/>
    <dgm:cxn modelId="{D65A91BF-12FC-4814-B2FC-112DB403BE22}" srcId="{40BD8F7B-C0C2-4B63-B0B2-5236E6F36183}" destId="{57C18AA6-DD09-4A73-A8DC-2074814874C4}" srcOrd="6" destOrd="0" parTransId="{3BFF50D5-9803-42D0-B9AA-C5BDB89980D9}" sibTransId="{2E39C636-B892-4419-8C34-49C1C8BD659C}"/>
    <dgm:cxn modelId="{FF42EDCE-8475-41B1-9C40-C0C89D93119D}" type="presOf" srcId="{14483514-DB16-40D0-99AD-496B0E0D4CBA}" destId="{B674318C-94C6-49C5-BD25-C6D4EEC62C31}" srcOrd="0" destOrd="0" presId="urn:microsoft.com/office/officeart/2005/8/layout/default#7"/>
    <dgm:cxn modelId="{CFED1702-F761-4E59-8062-EF922865AB3D}" srcId="{40BD8F7B-C0C2-4B63-B0B2-5236E6F36183}" destId="{28650A81-C7FC-49C7-B4D2-AF91D876773C}" srcOrd="2" destOrd="0" parTransId="{9B4FE3B6-ACF3-4154-BD9D-4BFE98F1C8C7}" sibTransId="{C07894F0-9DC7-40AE-A5E1-3788E48C05EC}"/>
    <dgm:cxn modelId="{C36F9F5C-2B4A-4111-805E-42D95C0DEA60}" srcId="{40BD8F7B-C0C2-4B63-B0B2-5236E6F36183}" destId="{A2367849-5A67-4586-9B73-09044A24E2F8}" srcOrd="3" destOrd="0" parTransId="{EBB781E7-F1A1-4A4A-BBBF-2BBD137E29E1}" sibTransId="{F98080A1-F1DD-4F84-B9D6-220567FAB7AD}"/>
    <dgm:cxn modelId="{9F44B0E1-45BE-436E-BB1F-1B3C48A1319F}" srcId="{40BD8F7B-C0C2-4B63-B0B2-5236E6F36183}" destId="{236DDDBB-D91B-459F-8D3A-072FC8CE96CB}" srcOrd="4" destOrd="0" parTransId="{8516D38B-1FBE-4FC0-9A2F-5324A9BC1C57}" sibTransId="{C279B281-8CB2-45F3-BA44-0A3E43C69B7F}"/>
    <dgm:cxn modelId="{295DA222-53DF-43B4-95E4-98614A2B54A6}" type="presOf" srcId="{236DDDBB-D91B-459F-8D3A-072FC8CE96CB}" destId="{01F1447E-0A20-4168-992F-493516919DE9}" srcOrd="0" destOrd="0" presId="urn:microsoft.com/office/officeart/2005/8/layout/default#7"/>
    <dgm:cxn modelId="{7916E95C-FEC8-4D27-8127-5AA2A41BA8D8}" type="presOf" srcId="{A2367849-5A67-4586-9B73-09044A24E2F8}" destId="{87251052-5F9D-4231-BED4-4EA64B9FC378}" srcOrd="0" destOrd="0" presId="urn:microsoft.com/office/officeart/2005/8/layout/default#7"/>
    <dgm:cxn modelId="{8852D03C-40F7-48B9-9289-2D57D0FAC3D0}" type="presOf" srcId="{E54BA990-FF93-47F2-96EE-81478E23CD69}" destId="{BE5E7DFB-D444-4134-93E8-90C7A86309AC}" srcOrd="0" destOrd="0" presId="urn:microsoft.com/office/officeart/2005/8/layout/default#7"/>
    <dgm:cxn modelId="{792971EE-749E-4368-99E5-1C3E516853C7}" srcId="{40BD8F7B-C0C2-4B63-B0B2-5236E6F36183}" destId="{5A5CFD05-C464-4FBA-A472-E921E3762DC1}" srcOrd="1" destOrd="0" parTransId="{7D05974C-AE9C-4AFA-8FC7-45DDD9A9EF06}" sibTransId="{E39E3DA5-5D40-4175-8E92-2A8635F7EE7A}"/>
    <dgm:cxn modelId="{51B2D00D-0892-4910-89DE-DFD4706E8653}" type="presOf" srcId="{28650A81-C7FC-49C7-B4D2-AF91D876773C}" destId="{72E5EFE2-FABA-431F-B1D9-C536D7401096}" srcOrd="0" destOrd="0" presId="urn:microsoft.com/office/officeart/2005/8/layout/default#7"/>
    <dgm:cxn modelId="{95C64C90-A6A6-4478-99B8-7A9AF21E4BE6}" srcId="{40BD8F7B-C0C2-4B63-B0B2-5236E6F36183}" destId="{14483514-DB16-40D0-99AD-496B0E0D4CBA}" srcOrd="0" destOrd="0" parTransId="{F98B3360-4CB8-4F3C-8F1B-260C665C7EA8}" sibTransId="{48F2330E-695A-4CD9-A8BF-E2D689897F94}"/>
    <dgm:cxn modelId="{369243D2-2F7A-4B67-8880-63A8FB76D971}" type="presOf" srcId="{5A5CFD05-C464-4FBA-A472-E921E3762DC1}" destId="{84E2AE50-BE76-4C9C-A433-ABEB31CF560A}" srcOrd="0" destOrd="0" presId="urn:microsoft.com/office/officeart/2005/8/layout/default#7"/>
    <dgm:cxn modelId="{2C897F1B-49BE-4D48-A7EC-83D2713BC4C0}" type="presParOf" srcId="{B8BB9BB5-49FD-4C80-A8A2-8032FDDA437D}" destId="{B674318C-94C6-49C5-BD25-C6D4EEC62C31}" srcOrd="0" destOrd="0" presId="urn:microsoft.com/office/officeart/2005/8/layout/default#7"/>
    <dgm:cxn modelId="{33BFD7DB-A49B-43A7-ACD1-DD553ACC50DF}" type="presParOf" srcId="{B8BB9BB5-49FD-4C80-A8A2-8032FDDA437D}" destId="{F655BD7A-0F5D-4CDE-B7E6-2F6BE8006DA1}" srcOrd="1" destOrd="0" presId="urn:microsoft.com/office/officeart/2005/8/layout/default#7"/>
    <dgm:cxn modelId="{F7CD54C5-9225-4456-9FE0-CB1C7FCEBAD1}" type="presParOf" srcId="{B8BB9BB5-49FD-4C80-A8A2-8032FDDA437D}" destId="{84E2AE50-BE76-4C9C-A433-ABEB31CF560A}" srcOrd="2" destOrd="0" presId="urn:microsoft.com/office/officeart/2005/8/layout/default#7"/>
    <dgm:cxn modelId="{644B36B0-C562-458C-842E-F63BCB2BCC95}" type="presParOf" srcId="{B8BB9BB5-49FD-4C80-A8A2-8032FDDA437D}" destId="{365519F1-4833-453E-85AB-240738B1EB60}" srcOrd="3" destOrd="0" presId="urn:microsoft.com/office/officeart/2005/8/layout/default#7"/>
    <dgm:cxn modelId="{40A7A9C2-3955-4763-8D4E-7B7008607D9E}" type="presParOf" srcId="{B8BB9BB5-49FD-4C80-A8A2-8032FDDA437D}" destId="{72E5EFE2-FABA-431F-B1D9-C536D7401096}" srcOrd="4" destOrd="0" presId="urn:microsoft.com/office/officeart/2005/8/layout/default#7"/>
    <dgm:cxn modelId="{96E6AE04-5677-4507-A2DE-EDA2CF0E3EDA}" type="presParOf" srcId="{B8BB9BB5-49FD-4C80-A8A2-8032FDDA437D}" destId="{FDA6807B-D4AE-47F7-B95A-9207F2F54CD5}" srcOrd="5" destOrd="0" presId="urn:microsoft.com/office/officeart/2005/8/layout/default#7"/>
    <dgm:cxn modelId="{DE8A1F34-AC0C-4D8F-95B9-CF33AEB37C10}" type="presParOf" srcId="{B8BB9BB5-49FD-4C80-A8A2-8032FDDA437D}" destId="{87251052-5F9D-4231-BED4-4EA64B9FC378}" srcOrd="6" destOrd="0" presId="urn:microsoft.com/office/officeart/2005/8/layout/default#7"/>
    <dgm:cxn modelId="{B6063FC8-A802-490F-A0C7-66BDB03D3E91}" type="presParOf" srcId="{B8BB9BB5-49FD-4C80-A8A2-8032FDDA437D}" destId="{051D2A75-B06B-4A9B-8D0B-17C2617516E8}" srcOrd="7" destOrd="0" presId="urn:microsoft.com/office/officeart/2005/8/layout/default#7"/>
    <dgm:cxn modelId="{118AD382-DDBA-4CA8-843D-2ED71A79BEF6}" type="presParOf" srcId="{B8BB9BB5-49FD-4C80-A8A2-8032FDDA437D}" destId="{01F1447E-0A20-4168-992F-493516919DE9}" srcOrd="8" destOrd="0" presId="urn:microsoft.com/office/officeart/2005/8/layout/default#7"/>
    <dgm:cxn modelId="{6F530C94-3054-4818-A2E4-7C768BE6AAFB}" type="presParOf" srcId="{B8BB9BB5-49FD-4C80-A8A2-8032FDDA437D}" destId="{D6294866-70BF-4F26-A3E1-4845C87CB038}" srcOrd="9" destOrd="0" presId="urn:microsoft.com/office/officeart/2005/8/layout/default#7"/>
    <dgm:cxn modelId="{26FFA139-355A-4930-8902-BDA092464611}" type="presParOf" srcId="{B8BB9BB5-49FD-4C80-A8A2-8032FDDA437D}" destId="{BE5E7DFB-D444-4134-93E8-90C7A86309AC}" srcOrd="10" destOrd="0" presId="urn:microsoft.com/office/officeart/2005/8/layout/default#7"/>
    <dgm:cxn modelId="{C3A609D1-8032-4774-B99F-9CF6AD11A09B}" type="presParOf" srcId="{B8BB9BB5-49FD-4C80-A8A2-8032FDDA437D}" destId="{E82622F9-2943-4116-B21B-BE60D4E2B292}" srcOrd="11" destOrd="0" presId="urn:microsoft.com/office/officeart/2005/8/layout/default#7"/>
    <dgm:cxn modelId="{BD81547B-32A5-4DA3-B1EA-037E31EF9F3F}" type="presParOf" srcId="{B8BB9BB5-49FD-4C80-A8A2-8032FDDA437D}" destId="{D8B14E90-ACCD-4D8A-994B-8FD18B3B33AF}" srcOrd="12"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5F3171-A446-4EBF-A31D-9DCDCCEF45B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fr-FR"/>
        </a:p>
      </dgm:t>
    </dgm:pt>
    <dgm:pt modelId="{182D1C6E-BA41-43A9-8304-966400643DEF}">
      <dgm:prSet custT="1"/>
      <dgm:spPr/>
      <dgm:t>
        <a:bodyPr/>
        <a:lstStyle/>
        <a:p>
          <a:pPr algn="just" rtl="1"/>
          <a:r>
            <a:rPr lang="ar-TN" sz="2000" b="1" dirty="0" err="1" smtClean="0">
              <a:solidFill>
                <a:schemeClr val="tx1"/>
              </a:solidFill>
            </a:rPr>
            <a:t>باردو</a:t>
          </a:r>
          <a:r>
            <a:rPr lang="ar-TN" sz="2000" b="1" dirty="0" smtClean="0">
              <a:solidFill>
                <a:schemeClr val="tx1"/>
              </a:solidFill>
            </a:rPr>
            <a:t> </a:t>
          </a:r>
          <a:r>
            <a:rPr lang="ar-TN" sz="1800" dirty="0" smtClean="0">
              <a:solidFill>
                <a:schemeClr val="tx1"/>
              </a:solidFill>
            </a:rPr>
            <a:t>(5 فروع) : فرع الحدائق، فرع </a:t>
          </a:r>
          <a:r>
            <a:rPr lang="ar-TN" sz="1800" dirty="0" err="1" smtClean="0">
              <a:solidFill>
                <a:schemeClr val="tx1"/>
              </a:solidFill>
            </a:rPr>
            <a:t>باردو</a:t>
          </a:r>
          <a:r>
            <a:rPr lang="ar-TN" sz="1800" dirty="0" smtClean="0">
              <a:solidFill>
                <a:schemeClr val="tx1"/>
              </a:solidFill>
            </a:rPr>
            <a:t>، فرع قصر سعيد، </a:t>
          </a:r>
          <a:r>
            <a:rPr lang="ar-TN" sz="1800" dirty="0" err="1" smtClean="0">
              <a:solidFill>
                <a:schemeClr val="tx1"/>
              </a:solidFill>
            </a:rPr>
            <a:t>خزندار</a:t>
          </a:r>
          <a:r>
            <a:rPr lang="ar-TN" sz="1800" dirty="0" smtClean="0">
              <a:solidFill>
                <a:schemeClr val="tx1"/>
              </a:solidFill>
            </a:rPr>
            <a:t>، </a:t>
          </a:r>
          <a:r>
            <a:rPr lang="ar-TN" sz="1800" dirty="0" err="1" smtClean="0">
              <a:solidFill>
                <a:schemeClr val="tx1"/>
              </a:solidFill>
            </a:rPr>
            <a:t>فطومة</a:t>
          </a:r>
          <a:r>
            <a:rPr lang="ar-TN" sz="1800" dirty="0" smtClean="0">
              <a:solidFill>
                <a:schemeClr val="tx1"/>
              </a:solidFill>
            </a:rPr>
            <a:t> بورقيبة.</a:t>
          </a:r>
          <a:endParaRPr lang="fr-FR" sz="1800" dirty="0">
            <a:solidFill>
              <a:schemeClr val="tx1"/>
            </a:solidFill>
          </a:endParaRPr>
        </a:p>
      </dgm:t>
    </dgm:pt>
    <dgm:pt modelId="{7CE46815-55F3-474D-94BB-F447E469004B}" type="parTrans" cxnId="{F17D47E7-6CD0-4A30-8042-830C311CE233}">
      <dgm:prSet/>
      <dgm:spPr/>
      <dgm:t>
        <a:bodyPr/>
        <a:lstStyle/>
        <a:p>
          <a:endParaRPr lang="fr-FR"/>
        </a:p>
      </dgm:t>
    </dgm:pt>
    <dgm:pt modelId="{78F3EBA9-36AF-486E-9591-6A44EEDF6A23}" type="sibTrans" cxnId="{F17D47E7-6CD0-4A30-8042-830C311CE233}">
      <dgm:prSet/>
      <dgm:spPr/>
      <dgm:t>
        <a:bodyPr/>
        <a:lstStyle/>
        <a:p>
          <a:endParaRPr lang="fr-FR"/>
        </a:p>
      </dgm:t>
    </dgm:pt>
    <dgm:pt modelId="{BE762ABD-8575-4B20-B391-1AD147DFB5A9}">
      <dgm:prSet custT="1"/>
      <dgm:spPr/>
      <dgm:t>
        <a:bodyPr/>
        <a:lstStyle/>
        <a:p>
          <a:pPr algn="just" rtl="1"/>
          <a:r>
            <a:rPr lang="ar-TN" sz="1800" b="1" dirty="0" smtClean="0">
              <a:solidFill>
                <a:schemeClr val="tx1"/>
              </a:solidFill>
            </a:rPr>
            <a:t>بن عروس </a:t>
          </a:r>
          <a:r>
            <a:rPr lang="ar-TN" sz="1800" dirty="0" smtClean="0">
              <a:solidFill>
                <a:schemeClr val="tx1"/>
              </a:solidFill>
            </a:rPr>
            <a:t>( 3 فروع):مقرين، </a:t>
          </a:r>
          <a:r>
            <a:rPr lang="ar-TN" sz="1800" dirty="0" err="1" smtClean="0">
              <a:solidFill>
                <a:schemeClr val="tx1"/>
              </a:solidFill>
            </a:rPr>
            <a:t>رادس</a:t>
          </a:r>
          <a:r>
            <a:rPr lang="ar-TN" sz="1800" dirty="0" smtClean="0">
              <a:solidFill>
                <a:schemeClr val="tx1"/>
              </a:solidFill>
            </a:rPr>
            <a:t>،</a:t>
          </a:r>
          <a:r>
            <a:rPr lang="ar-TN" sz="1800" dirty="0" err="1" smtClean="0">
              <a:solidFill>
                <a:schemeClr val="tx1"/>
              </a:solidFill>
            </a:rPr>
            <a:t>يسمينات</a:t>
          </a:r>
          <a:r>
            <a:rPr lang="ar-TN" sz="1800" dirty="0" smtClean="0">
              <a:solidFill>
                <a:schemeClr val="tx1"/>
              </a:solidFill>
            </a:rPr>
            <a:t>.</a:t>
          </a:r>
          <a:endParaRPr lang="fr-FR" sz="1800" dirty="0">
            <a:solidFill>
              <a:schemeClr val="tx1"/>
            </a:solidFill>
          </a:endParaRPr>
        </a:p>
      </dgm:t>
    </dgm:pt>
    <dgm:pt modelId="{E8F20DFE-66C7-44C3-A8A8-F04F05BFEC5F}" type="parTrans" cxnId="{F47BD9B1-6323-4C6A-80AF-90DFE369C4E7}">
      <dgm:prSet/>
      <dgm:spPr/>
      <dgm:t>
        <a:bodyPr/>
        <a:lstStyle/>
        <a:p>
          <a:endParaRPr lang="fr-FR"/>
        </a:p>
      </dgm:t>
    </dgm:pt>
    <dgm:pt modelId="{1BD973A9-6F82-4BCA-95EC-84C439B0E2EE}" type="sibTrans" cxnId="{F47BD9B1-6323-4C6A-80AF-90DFE369C4E7}">
      <dgm:prSet/>
      <dgm:spPr/>
      <dgm:t>
        <a:bodyPr/>
        <a:lstStyle/>
        <a:p>
          <a:endParaRPr lang="fr-FR"/>
        </a:p>
      </dgm:t>
    </dgm:pt>
    <dgm:pt modelId="{18991F08-07A2-4358-90DA-216909604030}">
      <dgm:prSet/>
      <dgm:spPr/>
      <dgm:t>
        <a:bodyPr/>
        <a:lstStyle/>
        <a:p>
          <a:pPr algn="just" rtl="1"/>
          <a:r>
            <a:rPr lang="ar-TN" b="1" dirty="0" smtClean="0">
              <a:solidFill>
                <a:schemeClr val="tx1"/>
              </a:solidFill>
            </a:rPr>
            <a:t>أريانة </a:t>
          </a:r>
          <a:r>
            <a:rPr lang="ar-TN" dirty="0" smtClean="0">
              <a:solidFill>
                <a:schemeClr val="tx1"/>
              </a:solidFill>
            </a:rPr>
            <a:t>(2 فروع): فرع القلعة الشرقيّة، سكّرة.</a:t>
          </a:r>
          <a:endParaRPr lang="fr-FR" dirty="0" smtClean="0">
            <a:solidFill>
              <a:schemeClr val="tx1"/>
            </a:solidFill>
          </a:endParaRPr>
        </a:p>
      </dgm:t>
    </dgm:pt>
    <dgm:pt modelId="{9FA9CB5C-D3F0-4D82-8C75-58D04E424E8A}" type="parTrans" cxnId="{C77BC0A1-3D18-4F66-A5A7-58BDF15851AD}">
      <dgm:prSet/>
      <dgm:spPr/>
      <dgm:t>
        <a:bodyPr/>
        <a:lstStyle/>
        <a:p>
          <a:endParaRPr lang="fr-FR"/>
        </a:p>
      </dgm:t>
    </dgm:pt>
    <dgm:pt modelId="{47AC36DD-EE91-45EF-9450-AC701925172E}" type="sibTrans" cxnId="{C77BC0A1-3D18-4F66-A5A7-58BDF15851AD}">
      <dgm:prSet/>
      <dgm:spPr/>
      <dgm:t>
        <a:bodyPr/>
        <a:lstStyle/>
        <a:p>
          <a:endParaRPr lang="fr-FR"/>
        </a:p>
      </dgm:t>
    </dgm:pt>
    <dgm:pt modelId="{33A0F509-0B38-4A30-8499-94F34801157E}">
      <dgm:prSet/>
      <dgm:spPr/>
      <dgm:t>
        <a:bodyPr/>
        <a:lstStyle/>
        <a:p>
          <a:pPr algn="just" rtl="1"/>
          <a:r>
            <a:rPr lang="ar-TN" b="1" dirty="0" err="1" smtClean="0">
              <a:solidFill>
                <a:schemeClr val="tx1"/>
              </a:solidFill>
            </a:rPr>
            <a:t>باجة</a:t>
          </a:r>
          <a:r>
            <a:rPr lang="ar-TN" dirty="0" smtClean="0">
              <a:solidFill>
                <a:schemeClr val="tx1"/>
              </a:solidFill>
            </a:rPr>
            <a:t>  (3 فروع ): فرع </a:t>
          </a:r>
          <a:r>
            <a:rPr lang="ar-TN" dirty="0" err="1" smtClean="0">
              <a:solidFill>
                <a:schemeClr val="tx1"/>
              </a:solidFill>
            </a:rPr>
            <a:t>باجة</a:t>
          </a:r>
          <a:r>
            <a:rPr lang="ar-TN" dirty="0" smtClean="0">
              <a:solidFill>
                <a:schemeClr val="tx1"/>
              </a:solidFill>
            </a:rPr>
            <a:t> الجنوبيّة، فرع </a:t>
          </a:r>
          <a:r>
            <a:rPr lang="ar-TN" dirty="0" err="1" smtClean="0">
              <a:solidFill>
                <a:schemeClr val="tx1"/>
              </a:solidFill>
            </a:rPr>
            <a:t>باجة</a:t>
          </a:r>
          <a:r>
            <a:rPr lang="ar-TN" dirty="0" smtClean="0">
              <a:solidFill>
                <a:schemeClr val="tx1"/>
              </a:solidFill>
            </a:rPr>
            <a:t> الشماليّة، فرع </a:t>
          </a:r>
          <a:r>
            <a:rPr lang="ar-TN" dirty="0" err="1" smtClean="0">
              <a:solidFill>
                <a:schemeClr val="tx1"/>
              </a:solidFill>
            </a:rPr>
            <a:t>تستور</a:t>
          </a:r>
          <a:r>
            <a:rPr lang="ar-TN" dirty="0" smtClean="0">
              <a:solidFill>
                <a:schemeClr val="tx1"/>
              </a:solidFill>
            </a:rPr>
            <a:t>.</a:t>
          </a:r>
          <a:endParaRPr lang="fr-FR" dirty="0" smtClean="0">
            <a:solidFill>
              <a:schemeClr val="tx1"/>
            </a:solidFill>
          </a:endParaRPr>
        </a:p>
      </dgm:t>
    </dgm:pt>
    <dgm:pt modelId="{5B4CBAA4-1730-46B4-BF9F-70640D6DCC99}" type="parTrans" cxnId="{E57F2170-F12C-4CE3-BE14-31CE9AFCC087}">
      <dgm:prSet/>
      <dgm:spPr/>
      <dgm:t>
        <a:bodyPr/>
        <a:lstStyle/>
        <a:p>
          <a:endParaRPr lang="fr-FR"/>
        </a:p>
      </dgm:t>
    </dgm:pt>
    <dgm:pt modelId="{33ED03ED-3197-4529-8302-5AC9B7C3F720}" type="sibTrans" cxnId="{E57F2170-F12C-4CE3-BE14-31CE9AFCC087}">
      <dgm:prSet/>
      <dgm:spPr/>
      <dgm:t>
        <a:bodyPr/>
        <a:lstStyle/>
        <a:p>
          <a:endParaRPr lang="fr-FR"/>
        </a:p>
      </dgm:t>
    </dgm:pt>
    <dgm:pt modelId="{16637BCB-955C-458E-8AE5-07F5021D24A6}">
      <dgm:prSet/>
      <dgm:spPr/>
      <dgm:t>
        <a:bodyPr/>
        <a:lstStyle/>
        <a:p>
          <a:pPr algn="just" rtl="1"/>
          <a:r>
            <a:rPr lang="ar-TN" b="1" dirty="0" err="1" smtClean="0">
              <a:solidFill>
                <a:schemeClr val="tx1"/>
              </a:solidFill>
            </a:rPr>
            <a:t>المنستير</a:t>
          </a:r>
          <a:r>
            <a:rPr lang="ar-TN" b="1" dirty="0" smtClean="0">
              <a:solidFill>
                <a:schemeClr val="tx1"/>
              </a:solidFill>
            </a:rPr>
            <a:t> </a:t>
          </a:r>
          <a:r>
            <a:rPr lang="ar-TN" dirty="0" smtClean="0">
              <a:solidFill>
                <a:schemeClr val="tx1"/>
              </a:solidFill>
            </a:rPr>
            <a:t>( 3 فروع ): فرع صيادة، </a:t>
          </a:r>
          <a:r>
            <a:rPr lang="ar-TN" dirty="0" err="1" smtClean="0">
              <a:solidFill>
                <a:schemeClr val="tx1"/>
              </a:solidFill>
            </a:rPr>
            <a:t>بوحجل</a:t>
          </a:r>
          <a:r>
            <a:rPr lang="ar-TN" dirty="0" smtClean="0">
              <a:solidFill>
                <a:schemeClr val="tx1"/>
              </a:solidFill>
            </a:rPr>
            <a:t> ، الساحلين.</a:t>
          </a:r>
          <a:endParaRPr lang="fr-FR" dirty="0" smtClean="0">
            <a:solidFill>
              <a:schemeClr val="tx1"/>
            </a:solidFill>
          </a:endParaRPr>
        </a:p>
      </dgm:t>
    </dgm:pt>
    <dgm:pt modelId="{29785B14-EB47-4334-8993-9AF3A4976E52}" type="parTrans" cxnId="{12AB5DF3-C91A-4D18-9A0A-CBB32617EE77}">
      <dgm:prSet/>
      <dgm:spPr/>
      <dgm:t>
        <a:bodyPr/>
        <a:lstStyle/>
        <a:p>
          <a:endParaRPr lang="fr-FR"/>
        </a:p>
      </dgm:t>
    </dgm:pt>
    <dgm:pt modelId="{95B286C5-0A5D-43E4-ACDE-1956FD146A8F}" type="sibTrans" cxnId="{12AB5DF3-C91A-4D18-9A0A-CBB32617EE77}">
      <dgm:prSet/>
      <dgm:spPr/>
      <dgm:t>
        <a:bodyPr/>
        <a:lstStyle/>
        <a:p>
          <a:endParaRPr lang="fr-FR"/>
        </a:p>
      </dgm:t>
    </dgm:pt>
    <dgm:pt modelId="{801ED5E4-FC22-4C16-82CD-4CBA85FD82AD}">
      <dgm:prSet/>
      <dgm:spPr/>
      <dgm:t>
        <a:bodyPr/>
        <a:lstStyle/>
        <a:p>
          <a:pPr algn="just" rtl="1"/>
          <a:r>
            <a:rPr lang="ar-TN" b="1" dirty="0" err="1" smtClean="0">
              <a:solidFill>
                <a:schemeClr val="tx1"/>
              </a:solidFill>
            </a:rPr>
            <a:t>قابس</a:t>
          </a:r>
          <a:r>
            <a:rPr lang="ar-TN" b="1" dirty="0" smtClean="0">
              <a:solidFill>
                <a:schemeClr val="tx1"/>
              </a:solidFill>
            </a:rPr>
            <a:t> </a:t>
          </a:r>
          <a:r>
            <a:rPr lang="ar-TN" dirty="0" smtClean="0">
              <a:solidFill>
                <a:schemeClr val="tx1"/>
              </a:solidFill>
            </a:rPr>
            <a:t>( 3 فروع):وذرف، </a:t>
          </a:r>
          <a:r>
            <a:rPr lang="ar-TN" dirty="0" err="1" smtClean="0">
              <a:solidFill>
                <a:schemeClr val="tx1"/>
              </a:solidFill>
            </a:rPr>
            <a:t>مطماطة</a:t>
          </a:r>
          <a:r>
            <a:rPr lang="ar-TN" dirty="0" smtClean="0">
              <a:solidFill>
                <a:schemeClr val="tx1"/>
              </a:solidFill>
            </a:rPr>
            <a:t> الجديدة، </a:t>
          </a:r>
          <a:r>
            <a:rPr lang="ar-TN" dirty="0" err="1" smtClean="0">
              <a:solidFill>
                <a:schemeClr val="tx1"/>
              </a:solidFill>
            </a:rPr>
            <a:t>الحامة</a:t>
          </a:r>
          <a:r>
            <a:rPr lang="ar-TN" dirty="0" smtClean="0">
              <a:solidFill>
                <a:schemeClr val="tx1"/>
              </a:solidFill>
            </a:rPr>
            <a:t>.</a:t>
          </a:r>
          <a:endParaRPr lang="fr-FR" dirty="0" smtClean="0">
            <a:solidFill>
              <a:schemeClr val="tx1"/>
            </a:solidFill>
          </a:endParaRPr>
        </a:p>
      </dgm:t>
    </dgm:pt>
    <dgm:pt modelId="{1B6D4AF0-B44E-4EEB-9887-2FE21FE6874F}" type="parTrans" cxnId="{8DD0D3BE-5F7E-4DEA-A72F-F0E7BE38605E}">
      <dgm:prSet/>
      <dgm:spPr/>
      <dgm:t>
        <a:bodyPr/>
        <a:lstStyle/>
        <a:p>
          <a:endParaRPr lang="fr-FR"/>
        </a:p>
      </dgm:t>
    </dgm:pt>
    <dgm:pt modelId="{24F5B44A-328A-4F6B-A486-2D92943174E4}" type="sibTrans" cxnId="{8DD0D3BE-5F7E-4DEA-A72F-F0E7BE38605E}">
      <dgm:prSet/>
      <dgm:spPr/>
      <dgm:t>
        <a:bodyPr/>
        <a:lstStyle/>
        <a:p>
          <a:endParaRPr lang="fr-FR"/>
        </a:p>
      </dgm:t>
    </dgm:pt>
    <dgm:pt modelId="{3DF4219E-BA7E-40D9-8C63-2EC3840BEDB0}">
      <dgm:prSet/>
      <dgm:spPr/>
      <dgm:t>
        <a:bodyPr/>
        <a:lstStyle/>
        <a:p>
          <a:pPr algn="just" rtl="1"/>
          <a:r>
            <a:rPr lang="ar-TN" b="1" dirty="0" err="1" smtClean="0">
              <a:solidFill>
                <a:schemeClr val="tx1"/>
              </a:solidFill>
            </a:rPr>
            <a:t>جربة</a:t>
          </a:r>
          <a:r>
            <a:rPr lang="ar-TN" b="1" dirty="0" smtClean="0">
              <a:solidFill>
                <a:schemeClr val="tx1"/>
              </a:solidFill>
            </a:rPr>
            <a:t>  </a:t>
          </a:r>
          <a:r>
            <a:rPr lang="ar-TN" dirty="0" smtClean="0">
              <a:solidFill>
                <a:schemeClr val="tx1"/>
              </a:solidFill>
            </a:rPr>
            <a:t>( 2 فروع):فرع </a:t>
          </a:r>
          <a:r>
            <a:rPr lang="ar-TN" dirty="0" err="1" smtClean="0">
              <a:solidFill>
                <a:schemeClr val="tx1"/>
              </a:solidFill>
            </a:rPr>
            <a:t>قلالة</a:t>
          </a:r>
          <a:r>
            <a:rPr lang="ar-TN" dirty="0" smtClean="0">
              <a:solidFill>
                <a:schemeClr val="tx1"/>
              </a:solidFill>
            </a:rPr>
            <a:t> ، الطريفة.</a:t>
          </a:r>
          <a:endParaRPr lang="fr-FR" dirty="0" smtClean="0">
            <a:solidFill>
              <a:schemeClr val="tx1"/>
            </a:solidFill>
          </a:endParaRPr>
        </a:p>
      </dgm:t>
    </dgm:pt>
    <dgm:pt modelId="{FC7BC221-768A-40A7-98F0-CA6C94502FAB}" type="parTrans" cxnId="{5566E48C-0485-4026-91DF-62FC5574999E}">
      <dgm:prSet/>
      <dgm:spPr/>
      <dgm:t>
        <a:bodyPr/>
        <a:lstStyle/>
        <a:p>
          <a:endParaRPr lang="fr-FR"/>
        </a:p>
      </dgm:t>
    </dgm:pt>
    <dgm:pt modelId="{861A0BF7-F27B-40EA-A121-937F9518A7DA}" type="sibTrans" cxnId="{5566E48C-0485-4026-91DF-62FC5574999E}">
      <dgm:prSet/>
      <dgm:spPr/>
      <dgm:t>
        <a:bodyPr/>
        <a:lstStyle/>
        <a:p>
          <a:endParaRPr lang="fr-FR"/>
        </a:p>
      </dgm:t>
    </dgm:pt>
    <dgm:pt modelId="{D1FE03F6-2C1C-436D-9E71-50097CC08434}" type="pres">
      <dgm:prSet presAssocID="{C45F3171-A446-4EBF-A31D-9DCDCCEF45B1}" presName="linear" presStyleCnt="0">
        <dgm:presLayoutVars>
          <dgm:dir/>
          <dgm:animLvl val="lvl"/>
          <dgm:resizeHandles val="exact"/>
        </dgm:presLayoutVars>
      </dgm:prSet>
      <dgm:spPr/>
      <dgm:t>
        <a:bodyPr/>
        <a:lstStyle/>
        <a:p>
          <a:endParaRPr lang="fr-FR"/>
        </a:p>
      </dgm:t>
    </dgm:pt>
    <dgm:pt modelId="{3E4A56ED-F631-4C90-9ACE-7FE26E29378E}" type="pres">
      <dgm:prSet presAssocID="{182D1C6E-BA41-43A9-8304-966400643DEF}" presName="parentLin" presStyleCnt="0"/>
      <dgm:spPr/>
    </dgm:pt>
    <dgm:pt modelId="{D098E8A9-CFEA-41E4-8902-FE1BCA475C46}" type="pres">
      <dgm:prSet presAssocID="{182D1C6E-BA41-43A9-8304-966400643DEF}" presName="parentLeftMargin" presStyleLbl="node1" presStyleIdx="0" presStyleCnt="7"/>
      <dgm:spPr/>
      <dgm:t>
        <a:bodyPr/>
        <a:lstStyle/>
        <a:p>
          <a:endParaRPr lang="fr-FR"/>
        </a:p>
      </dgm:t>
    </dgm:pt>
    <dgm:pt modelId="{F18D460D-E970-412C-B860-4B492FF7886E}" type="pres">
      <dgm:prSet presAssocID="{182D1C6E-BA41-43A9-8304-966400643DEF}" presName="parentText" presStyleLbl="node1" presStyleIdx="0" presStyleCnt="7" custScaleX="142163" custScaleY="134606" custLinFactX="-497" custLinFactNeighborX="-100000" custLinFactNeighborY="8764">
        <dgm:presLayoutVars>
          <dgm:chMax val="0"/>
          <dgm:bulletEnabled val="1"/>
        </dgm:presLayoutVars>
      </dgm:prSet>
      <dgm:spPr/>
      <dgm:t>
        <a:bodyPr/>
        <a:lstStyle/>
        <a:p>
          <a:endParaRPr lang="fr-FR"/>
        </a:p>
      </dgm:t>
    </dgm:pt>
    <dgm:pt modelId="{C6456AE5-0C32-43FE-B810-2429DDFCF475}" type="pres">
      <dgm:prSet presAssocID="{182D1C6E-BA41-43A9-8304-966400643DEF}" presName="negativeSpace" presStyleCnt="0"/>
      <dgm:spPr/>
    </dgm:pt>
    <dgm:pt modelId="{77C783FB-3714-409C-ADA5-5A1CDA17F4D1}" type="pres">
      <dgm:prSet presAssocID="{182D1C6E-BA41-43A9-8304-966400643DEF}" presName="childText" presStyleLbl="conFgAcc1" presStyleIdx="0" presStyleCnt="7">
        <dgm:presLayoutVars>
          <dgm:bulletEnabled val="1"/>
        </dgm:presLayoutVars>
      </dgm:prSet>
      <dgm:spPr/>
    </dgm:pt>
    <dgm:pt modelId="{2E00B8B5-180F-47DA-B46F-A65685D2E049}" type="pres">
      <dgm:prSet presAssocID="{78F3EBA9-36AF-486E-9591-6A44EEDF6A23}" presName="spaceBetweenRectangles" presStyleCnt="0"/>
      <dgm:spPr/>
    </dgm:pt>
    <dgm:pt modelId="{55E7DF6E-805D-433D-9BAD-D92E93D92761}" type="pres">
      <dgm:prSet presAssocID="{33A0F509-0B38-4A30-8499-94F34801157E}" presName="parentLin" presStyleCnt="0"/>
      <dgm:spPr/>
    </dgm:pt>
    <dgm:pt modelId="{67B6F059-9203-4E95-84CC-4CF0C24A6098}" type="pres">
      <dgm:prSet presAssocID="{33A0F509-0B38-4A30-8499-94F34801157E}" presName="parentLeftMargin" presStyleLbl="node1" presStyleIdx="0" presStyleCnt="7"/>
      <dgm:spPr/>
      <dgm:t>
        <a:bodyPr/>
        <a:lstStyle/>
        <a:p>
          <a:endParaRPr lang="fr-FR"/>
        </a:p>
      </dgm:t>
    </dgm:pt>
    <dgm:pt modelId="{A94A21BE-9850-432A-9ED6-DCF9BDDB23F8}" type="pres">
      <dgm:prSet presAssocID="{33A0F509-0B38-4A30-8499-94F34801157E}" presName="parentText" presStyleLbl="node1" presStyleIdx="1" presStyleCnt="7" custScaleX="136784" custLinFactX="-497" custLinFactNeighborX="-100000" custLinFactNeighborY="-6645">
        <dgm:presLayoutVars>
          <dgm:chMax val="0"/>
          <dgm:bulletEnabled val="1"/>
        </dgm:presLayoutVars>
      </dgm:prSet>
      <dgm:spPr/>
      <dgm:t>
        <a:bodyPr/>
        <a:lstStyle/>
        <a:p>
          <a:endParaRPr lang="fr-FR"/>
        </a:p>
      </dgm:t>
    </dgm:pt>
    <dgm:pt modelId="{5F8F6EF6-1512-4C68-87BB-2EAB978DBF73}" type="pres">
      <dgm:prSet presAssocID="{33A0F509-0B38-4A30-8499-94F34801157E}" presName="negativeSpace" presStyleCnt="0"/>
      <dgm:spPr/>
    </dgm:pt>
    <dgm:pt modelId="{021BC5D5-443F-439D-92B4-66B6BA299F5A}" type="pres">
      <dgm:prSet presAssocID="{33A0F509-0B38-4A30-8499-94F34801157E}" presName="childText" presStyleLbl="conFgAcc1" presStyleIdx="1" presStyleCnt="7">
        <dgm:presLayoutVars>
          <dgm:bulletEnabled val="1"/>
        </dgm:presLayoutVars>
      </dgm:prSet>
      <dgm:spPr/>
    </dgm:pt>
    <dgm:pt modelId="{95BAB996-4798-47E7-9EC3-DFABFFDD2E34}" type="pres">
      <dgm:prSet presAssocID="{33ED03ED-3197-4529-8302-5AC9B7C3F720}" presName="spaceBetweenRectangles" presStyleCnt="0"/>
      <dgm:spPr/>
    </dgm:pt>
    <dgm:pt modelId="{8B76A312-98C3-41D8-B521-76777CBEB696}" type="pres">
      <dgm:prSet presAssocID="{18991F08-07A2-4358-90DA-216909604030}" presName="parentLin" presStyleCnt="0"/>
      <dgm:spPr/>
    </dgm:pt>
    <dgm:pt modelId="{0AD9BF8B-97CE-479C-835B-5C27B242F9CD}" type="pres">
      <dgm:prSet presAssocID="{18991F08-07A2-4358-90DA-216909604030}" presName="parentLeftMargin" presStyleLbl="node1" presStyleIdx="1" presStyleCnt="7"/>
      <dgm:spPr/>
      <dgm:t>
        <a:bodyPr/>
        <a:lstStyle/>
        <a:p>
          <a:endParaRPr lang="fr-FR"/>
        </a:p>
      </dgm:t>
    </dgm:pt>
    <dgm:pt modelId="{BF6580CF-8748-464F-AC2B-4BDD53AC32B2}" type="pres">
      <dgm:prSet presAssocID="{18991F08-07A2-4358-90DA-216909604030}" presName="parentText" presStyleLbl="node1" presStyleIdx="2" presStyleCnt="7" custScaleX="137135" custLinFactX="-502" custLinFactNeighborX="-100000" custLinFactNeighborY="-3720">
        <dgm:presLayoutVars>
          <dgm:chMax val="0"/>
          <dgm:bulletEnabled val="1"/>
        </dgm:presLayoutVars>
      </dgm:prSet>
      <dgm:spPr/>
      <dgm:t>
        <a:bodyPr/>
        <a:lstStyle/>
        <a:p>
          <a:endParaRPr lang="fr-FR"/>
        </a:p>
      </dgm:t>
    </dgm:pt>
    <dgm:pt modelId="{B28AF7FC-0F26-409E-A0D9-88D4ED5C9542}" type="pres">
      <dgm:prSet presAssocID="{18991F08-07A2-4358-90DA-216909604030}" presName="negativeSpace" presStyleCnt="0"/>
      <dgm:spPr/>
    </dgm:pt>
    <dgm:pt modelId="{32AA8792-0AEB-467E-A74B-D51DF360E722}" type="pres">
      <dgm:prSet presAssocID="{18991F08-07A2-4358-90DA-216909604030}" presName="childText" presStyleLbl="conFgAcc1" presStyleIdx="2" presStyleCnt="7">
        <dgm:presLayoutVars>
          <dgm:bulletEnabled val="1"/>
        </dgm:presLayoutVars>
      </dgm:prSet>
      <dgm:spPr/>
    </dgm:pt>
    <dgm:pt modelId="{D9CC09AC-04E7-4819-B834-3E6E2E4DA8E3}" type="pres">
      <dgm:prSet presAssocID="{47AC36DD-EE91-45EF-9450-AC701925172E}" presName="spaceBetweenRectangles" presStyleCnt="0"/>
      <dgm:spPr/>
    </dgm:pt>
    <dgm:pt modelId="{8545F0EF-ECE8-4E99-8550-2AC2B99CB8E7}" type="pres">
      <dgm:prSet presAssocID="{3DF4219E-BA7E-40D9-8C63-2EC3840BEDB0}" presName="parentLin" presStyleCnt="0"/>
      <dgm:spPr/>
    </dgm:pt>
    <dgm:pt modelId="{5CB542C7-18C4-4B25-824C-DD4A3E92A91E}" type="pres">
      <dgm:prSet presAssocID="{3DF4219E-BA7E-40D9-8C63-2EC3840BEDB0}" presName="parentLeftMargin" presStyleLbl="node1" presStyleIdx="2" presStyleCnt="7"/>
      <dgm:spPr/>
      <dgm:t>
        <a:bodyPr/>
        <a:lstStyle/>
        <a:p>
          <a:endParaRPr lang="fr-FR"/>
        </a:p>
      </dgm:t>
    </dgm:pt>
    <dgm:pt modelId="{67E92C7B-D70E-44C0-88AC-6141CC2F83BD}" type="pres">
      <dgm:prSet presAssocID="{3DF4219E-BA7E-40D9-8C63-2EC3840BEDB0}" presName="parentText" presStyleLbl="node1" presStyleIdx="3" presStyleCnt="7" custScaleX="133967" custLinFactNeighborX="-89590" custLinFactNeighborY="-2821">
        <dgm:presLayoutVars>
          <dgm:chMax val="0"/>
          <dgm:bulletEnabled val="1"/>
        </dgm:presLayoutVars>
      </dgm:prSet>
      <dgm:spPr/>
      <dgm:t>
        <a:bodyPr/>
        <a:lstStyle/>
        <a:p>
          <a:endParaRPr lang="fr-FR"/>
        </a:p>
      </dgm:t>
    </dgm:pt>
    <dgm:pt modelId="{39E761F8-CF7E-4D25-8187-F94C1A3B08DC}" type="pres">
      <dgm:prSet presAssocID="{3DF4219E-BA7E-40D9-8C63-2EC3840BEDB0}" presName="negativeSpace" presStyleCnt="0"/>
      <dgm:spPr/>
    </dgm:pt>
    <dgm:pt modelId="{125C9329-774E-4CFD-8B55-77C3CA8DFD7C}" type="pres">
      <dgm:prSet presAssocID="{3DF4219E-BA7E-40D9-8C63-2EC3840BEDB0}" presName="childText" presStyleLbl="conFgAcc1" presStyleIdx="3" presStyleCnt="7">
        <dgm:presLayoutVars>
          <dgm:bulletEnabled val="1"/>
        </dgm:presLayoutVars>
      </dgm:prSet>
      <dgm:spPr/>
    </dgm:pt>
    <dgm:pt modelId="{E9B1C920-D526-41A1-859B-5CD7EB4B7EAD}" type="pres">
      <dgm:prSet presAssocID="{861A0BF7-F27B-40EA-A121-937F9518A7DA}" presName="spaceBetweenRectangles" presStyleCnt="0"/>
      <dgm:spPr/>
    </dgm:pt>
    <dgm:pt modelId="{B737DEC7-AE2C-4B0E-94C5-334DA81D07B5}" type="pres">
      <dgm:prSet presAssocID="{801ED5E4-FC22-4C16-82CD-4CBA85FD82AD}" presName="parentLin" presStyleCnt="0"/>
      <dgm:spPr/>
    </dgm:pt>
    <dgm:pt modelId="{64637725-86DA-4EEF-9780-84981621B0D6}" type="pres">
      <dgm:prSet presAssocID="{801ED5E4-FC22-4C16-82CD-4CBA85FD82AD}" presName="parentLeftMargin" presStyleLbl="node1" presStyleIdx="3" presStyleCnt="7"/>
      <dgm:spPr/>
      <dgm:t>
        <a:bodyPr/>
        <a:lstStyle/>
        <a:p>
          <a:endParaRPr lang="fr-FR"/>
        </a:p>
      </dgm:t>
    </dgm:pt>
    <dgm:pt modelId="{BCDB2AB1-080B-47BE-8124-E789E84BFAD8}" type="pres">
      <dgm:prSet presAssocID="{801ED5E4-FC22-4C16-82CD-4CBA85FD82AD}" presName="parentText" presStyleLbl="node1" presStyleIdx="4" presStyleCnt="7" custScaleX="134192" custLinFactX="-497" custLinFactNeighborX="-100000" custLinFactNeighborY="-18194">
        <dgm:presLayoutVars>
          <dgm:chMax val="0"/>
          <dgm:bulletEnabled val="1"/>
        </dgm:presLayoutVars>
      </dgm:prSet>
      <dgm:spPr/>
      <dgm:t>
        <a:bodyPr/>
        <a:lstStyle/>
        <a:p>
          <a:endParaRPr lang="fr-FR"/>
        </a:p>
      </dgm:t>
    </dgm:pt>
    <dgm:pt modelId="{21B9F0F1-25DD-444B-B0E1-22F795F9AA6F}" type="pres">
      <dgm:prSet presAssocID="{801ED5E4-FC22-4C16-82CD-4CBA85FD82AD}" presName="negativeSpace" presStyleCnt="0"/>
      <dgm:spPr/>
    </dgm:pt>
    <dgm:pt modelId="{654BEF1B-34E5-4611-9C51-2E0D68248717}" type="pres">
      <dgm:prSet presAssocID="{801ED5E4-FC22-4C16-82CD-4CBA85FD82AD}" presName="childText" presStyleLbl="conFgAcc1" presStyleIdx="4" presStyleCnt="7">
        <dgm:presLayoutVars>
          <dgm:bulletEnabled val="1"/>
        </dgm:presLayoutVars>
      </dgm:prSet>
      <dgm:spPr/>
    </dgm:pt>
    <dgm:pt modelId="{4E2BE22F-C1E7-47FF-A905-841AADCC4CA6}" type="pres">
      <dgm:prSet presAssocID="{24F5B44A-328A-4F6B-A486-2D92943174E4}" presName="spaceBetweenRectangles" presStyleCnt="0"/>
      <dgm:spPr/>
    </dgm:pt>
    <dgm:pt modelId="{9A4065F1-9E08-450B-8347-51723C6BE022}" type="pres">
      <dgm:prSet presAssocID="{16637BCB-955C-458E-8AE5-07F5021D24A6}" presName="parentLin" presStyleCnt="0"/>
      <dgm:spPr/>
    </dgm:pt>
    <dgm:pt modelId="{F363837A-E4BB-4D06-97D5-AF40E9BA5C30}" type="pres">
      <dgm:prSet presAssocID="{16637BCB-955C-458E-8AE5-07F5021D24A6}" presName="parentLeftMargin" presStyleLbl="node1" presStyleIdx="4" presStyleCnt="7"/>
      <dgm:spPr/>
      <dgm:t>
        <a:bodyPr/>
        <a:lstStyle/>
        <a:p>
          <a:endParaRPr lang="fr-FR"/>
        </a:p>
      </dgm:t>
    </dgm:pt>
    <dgm:pt modelId="{AB81E542-3A2A-4032-B9DE-DB61096C1FF7}" type="pres">
      <dgm:prSet presAssocID="{16637BCB-955C-458E-8AE5-07F5021D24A6}" presName="parentText" presStyleLbl="node1" presStyleIdx="5" presStyleCnt="7" custScaleX="130112" custLinFactNeighborX="-72229" custLinFactNeighborY="1004">
        <dgm:presLayoutVars>
          <dgm:chMax val="0"/>
          <dgm:bulletEnabled val="1"/>
        </dgm:presLayoutVars>
      </dgm:prSet>
      <dgm:spPr/>
      <dgm:t>
        <a:bodyPr/>
        <a:lstStyle/>
        <a:p>
          <a:endParaRPr lang="fr-FR"/>
        </a:p>
      </dgm:t>
    </dgm:pt>
    <dgm:pt modelId="{51C304AF-4447-49A7-AB2F-94465CEF909D}" type="pres">
      <dgm:prSet presAssocID="{16637BCB-955C-458E-8AE5-07F5021D24A6}" presName="negativeSpace" presStyleCnt="0"/>
      <dgm:spPr/>
    </dgm:pt>
    <dgm:pt modelId="{DE90B085-DAC7-46FE-A1D4-0702DDCBA25A}" type="pres">
      <dgm:prSet presAssocID="{16637BCB-955C-458E-8AE5-07F5021D24A6}" presName="childText" presStyleLbl="conFgAcc1" presStyleIdx="5" presStyleCnt="7">
        <dgm:presLayoutVars>
          <dgm:bulletEnabled val="1"/>
        </dgm:presLayoutVars>
      </dgm:prSet>
      <dgm:spPr/>
    </dgm:pt>
    <dgm:pt modelId="{032F8C19-B722-48B5-8550-7E5EBC43E3B5}" type="pres">
      <dgm:prSet presAssocID="{95B286C5-0A5D-43E4-ACDE-1956FD146A8F}" presName="spaceBetweenRectangles" presStyleCnt="0"/>
      <dgm:spPr/>
    </dgm:pt>
    <dgm:pt modelId="{074D5002-477A-4981-8700-A1249E2D7CA3}" type="pres">
      <dgm:prSet presAssocID="{BE762ABD-8575-4B20-B391-1AD147DFB5A9}" presName="parentLin" presStyleCnt="0"/>
      <dgm:spPr/>
    </dgm:pt>
    <dgm:pt modelId="{58325270-24D7-404A-ADC2-1FB06081A383}" type="pres">
      <dgm:prSet presAssocID="{BE762ABD-8575-4B20-B391-1AD147DFB5A9}" presName="parentLeftMargin" presStyleLbl="node1" presStyleIdx="5" presStyleCnt="7"/>
      <dgm:spPr/>
      <dgm:t>
        <a:bodyPr/>
        <a:lstStyle/>
        <a:p>
          <a:endParaRPr lang="fr-FR"/>
        </a:p>
      </dgm:t>
    </dgm:pt>
    <dgm:pt modelId="{D77FEA4E-60F7-4AE6-8B18-EB25882C304B}" type="pres">
      <dgm:prSet presAssocID="{BE762ABD-8575-4B20-B391-1AD147DFB5A9}" presName="parentText" presStyleLbl="node1" presStyleIdx="6" presStyleCnt="7" custScaleX="132442" custLinFactNeighborX="-89590" custLinFactNeighborY="2915">
        <dgm:presLayoutVars>
          <dgm:chMax val="0"/>
          <dgm:bulletEnabled val="1"/>
        </dgm:presLayoutVars>
      </dgm:prSet>
      <dgm:spPr/>
      <dgm:t>
        <a:bodyPr/>
        <a:lstStyle/>
        <a:p>
          <a:endParaRPr lang="fr-FR"/>
        </a:p>
      </dgm:t>
    </dgm:pt>
    <dgm:pt modelId="{EE4DBA0A-AD29-462E-8895-24F52A387C0A}" type="pres">
      <dgm:prSet presAssocID="{BE762ABD-8575-4B20-B391-1AD147DFB5A9}" presName="negativeSpace" presStyleCnt="0"/>
      <dgm:spPr/>
    </dgm:pt>
    <dgm:pt modelId="{98680381-8972-4232-8B1A-1197D832749C}" type="pres">
      <dgm:prSet presAssocID="{BE762ABD-8575-4B20-B391-1AD147DFB5A9}" presName="childText" presStyleLbl="conFgAcc1" presStyleIdx="6" presStyleCnt="7">
        <dgm:presLayoutVars>
          <dgm:bulletEnabled val="1"/>
        </dgm:presLayoutVars>
      </dgm:prSet>
      <dgm:spPr/>
    </dgm:pt>
  </dgm:ptLst>
  <dgm:cxnLst>
    <dgm:cxn modelId="{E57F2170-F12C-4CE3-BE14-31CE9AFCC087}" srcId="{C45F3171-A446-4EBF-A31D-9DCDCCEF45B1}" destId="{33A0F509-0B38-4A30-8499-94F34801157E}" srcOrd="1" destOrd="0" parTransId="{5B4CBAA4-1730-46B4-BF9F-70640D6DCC99}" sibTransId="{33ED03ED-3197-4529-8302-5AC9B7C3F720}"/>
    <dgm:cxn modelId="{CCF84F98-A8FC-4F4D-A47B-00F129ECB780}" type="presOf" srcId="{BE762ABD-8575-4B20-B391-1AD147DFB5A9}" destId="{D77FEA4E-60F7-4AE6-8B18-EB25882C304B}" srcOrd="1" destOrd="0" presId="urn:microsoft.com/office/officeart/2005/8/layout/list1"/>
    <dgm:cxn modelId="{4E851978-B0B9-425A-8E53-5F6A2A9DBF92}" type="presOf" srcId="{16637BCB-955C-458E-8AE5-07F5021D24A6}" destId="{AB81E542-3A2A-4032-B9DE-DB61096C1FF7}" srcOrd="1" destOrd="0" presId="urn:microsoft.com/office/officeart/2005/8/layout/list1"/>
    <dgm:cxn modelId="{A5E9C939-4CB0-460E-A78E-2D495C704757}" type="presOf" srcId="{33A0F509-0B38-4A30-8499-94F34801157E}" destId="{67B6F059-9203-4E95-84CC-4CF0C24A6098}" srcOrd="0" destOrd="0" presId="urn:microsoft.com/office/officeart/2005/8/layout/list1"/>
    <dgm:cxn modelId="{3C689101-3FFC-441B-B79C-4CDE445918E6}" type="presOf" srcId="{33A0F509-0B38-4A30-8499-94F34801157E}" destId="{A94A21BE-9850-432A-9ED6-DCF9BDDB23F8}" srcOrd="1" destOrd="0" presId="urn:microsoft.com/office/officeart/2005/8/layout/list1"/>
    <dgm:cxn modelId="{277B031E-DDF2-48F3-A881-215F1ED58A0B}" type="presOf" srcId="{18991F08-07A2-4358-90DA-216909604030}" destId="{BF6580CF-8748-464F-AC2B-4BDD53AC32B2}" srcOrd="1" destOrd="0" presId="urn:microsoft.com/office/officeart/2005/8/layout/list1"/>
    <dgm:cxn modelId="{C77BC0A1-3D18-4F66-A5A7-58BDF15851AD}" srcId="{C45F3171-A446-4EBF-A31D-9DCDCCEF45B1}" destId="{18991F08-07A2-4358-90DA-216909604030}" srcOrd="2" destOrd="0" parTransId="{9FA9CB5C-D3F0-4D82-8C75-58D04E424E8A}" sibTransId="{47AC36DD-EE91-45EF-9450-AC701925172E}"/>
    <dgm:cxn modelId="{021E08B7-F622-49E3-A343-7E9E2D9D6E23}" type="presOf" srcId="{801ED5E4-FC22-4C16-82CD-4CBA85FD82AD}" destId="{BCDB2AB1-080B-47BE-8124-E789E84BFAD8}" srcOrd="1" destOrd="0" presId="urn:microsoft.com/office/officeart/2005/8/layout/list1"/>
    <dgm:cxn modelId="{66394D47-548B-40A7-B760-0312A1256D91}" type="presOf" srcId="{C45F3171-A446-4EBF-A31D-9DCDCCEF45B1}" destId="{D1FE03F6-2C1C-436D-9E71-50097CC08434}" srcOrd="0" destOrd="0" presId="urn:microsoft.com/office/officeart/2005/8/layout/list1"/>
    <dgm:cxn modelId="{F17D47E7-6CD0-4A30-8042-830C311CE233}" srcId="{C45F3171-A446-4EBF-A31D-9DCDCCEF45B1}" destId="{182D1C6E-BA41-43A9-8304-966400643DEF}" srcOrd="0" destOrd="0" parTransId="{7CE46815-55F3-474D-94BB-F447E469004B}" sibTransId="{78F3EBA9-36AF-486E-9591-6A44EEDF6A23}"/>
    <dgm:cxn modelId="{F47BD9B1-6323-4C6A-80AF-90DFE369C4E7}" srcId="{C45F3171-A446-4EBF-A31D-9DCDCCEF45B1}" destId="{BE762ABD-8575-4B20-B391-1AD147DFB5A9}" srcOrd="6" destOrd="0" parTransId="{E8F20DFE-66C7-44C3-A8A8-F04F05BFEC5F}" sibTransId="{1BD973A9-6F82-4BCA-95EC-84C439B0E2EE}"/>
    <dgm:cxn modelId="{8DD0D3BE-5F7E-4DEA-A72F-F0E7BE38605E}" srcId="{C45F3171-A446-4EBF-A31D-9DCDCCEF45B1}" destId="{801ED5E4-FC22-4C16-82CD-4CBA85FD82AD}" srcOrd="4" destOrd="0" parTransId="{1B6D4AF0-B44E-4EEB-9887-2FE21FE6874F}" sibTransId="{24F5B44A-328A-4F6B-A486-2D92943174E4}"/>
    <dgm:cxn modelId="{026EF88B-4AAB-4EE5-966C-FAA83CE281CB}" type="presOf" srcId="{182D1C6E-BA41-43A9-8304-966400643DEF}" destId="{D098E8A9-CFEA-41E4-8902-FE1BCA475C46}" srcOrd="0" destOrd="0" presId="urn:microsoft.com/office/officeart/2005/8/layout/list1"/>
    <dgm:cxn modelId="{D291E317-8733-452C-A7D8-A27980927C06}" type="presOf" srcId="{3DF4219E-BA7E-40D9-8C63-2EC3840BEDB0}" destId="{67E92C7B-D70E-44C0-88AC-6141CC2F83BD}" srcOrd="1" destOrd="0" presId="urn:microsoft.com/office/officeart/2005/8/layout/list1"/>
    <dgm:cxn modelId="{89B8C2ED-4B98-46C5-A7E5-FD02D6FD9620}" type="presOf" srcId="{801ED5E4-FC22-4C16-82CD-4CBA85FD82AD}" destId="{64637725-86DA-4EEF-9780-84981621B0D6}" srcOrd="0" destOrd="0" presId="urn:microsoft.com/office/officeart/2005/8/layout/list1"/>
    <dgm:cxn modelId="{454FBE7D-FEBB-45E6-8C8D-F332A49BA952}" type="presOf" srcId="{BE762ABD-8575-4B20-B391-1AD147DFB5A9}" destId="{58325270-24D7-404A-ADC2-1FB06081A383}" srcOrd="0" destOrd="0" presId="urn:microsoft.com/office/officeart/2005/8/layout/list1"/>
    <dgm:cxn modelId="{505A78C6-C0CD-46B9-BB6A-39B99DAEB689}" type="presOf" srcId="{3DF4219E-BA7E-40D9-8C63-2EC3840BEDB0}" destId="{5CB542C7-18C4-4B25-824C-DD4A3E92A91E}" srcOrd="0" destOrd="0" presId="urn:microsoft.com/office/officeart/2005/8/layout/list1"/>
    <dgm:cxn modelId="{12AB5DF3-C91A-4D18-9A0A-CBB32617EE77}" srcId="{C45F3171-A446-4EBF-A31D-9DCDCCEF45B1}" destId="{16637BCB-955C-458E-8AE5-07F5021D24A6}" srcOrd="5" destOrd="0" parTransId="{29785B14-EB47-4334-8993-9AF3A4976E52}" sibTransId="{95B286C5-0A5D-43E4-ACDE-1956FD146A8F}"/>
    <dgm:cxn modelId="{84A1C918-5FB2-4BBC-A141-71471BAA9A5C}" type="presOf" srcId="{182D1C6E-BA41-43A9-8304-966400643DEF}" destId="{F18D460D-E970-412C-B860-4B492FF7886E}" srcOrd="1" destOrd="0" presId="urn:microsoft.com/office/officeart/2005/8/layout/list1"/>
    <dgm:cxn modelId="{63AE21B2-51E7-4FC3-93D9-D887E3BDED1A}" type="presOf" srcId="{16637BCB-955C-458E-8AE5-07F5021D24A6}" destId="{F363837A-E4BB-4D06-97D5-AF40E9BA5C30}" srcOrd="0" destOrd="0" presId="urn:microsoft.com/office/officeart/2005/8/layout/list1"/>
    <dgm:cxn modelId="{5566E48C-0485-4026-91DF-62FC5574999E}" srcId="{C45F3171-A446-4EBF-A31D-9DCDCCEF45B1}" destId="{3DF4219E-BA7E-40D9-8C63-2EC3840BEDB0}" srcOrd="3" destOrd="0" parTransId="{FC7BC221-768A-40A7-98F0-CA6C94502FAB}" sibTransId="{861A0BF7-F27B-40EA-A121-937F9518A7DA}"/>
    <dgm:cxn modelId="{389E9B6D-8E76-4EE4-BF07-84B769ED1CDE}" type="presOf" srcId="{18991F08-07A2-4358-90DA-216909604030}" destId="{0AD9BF8B-97CE-479C-835B-5C27B242F9CD}" srcOrd="0" destOrd="0" presId="urn:microsoft.com/office/officeart/2005/8/layout/list1"/>
    <dgm:cxn modelId="{09580012-C561-4E56-8CC1-05BB65042485}" type="presParOf" srcId="{D1FE03F6-2C1C-436D-9E71-50097CC08434}" destId="{3E4A56ED-F631-4C90-9ACE-7FE26E29378E}" srcOrd="0" destOrd="0" presId="urn:microsoft.com/office/officeart/2005/8/layout/list1"/>
    <dgm:cxn modelId="{4A03D1CC-0CC2-40AB-99CC-BE58C1540E34}" type="presParOf" srcId="{3E4A56ED-F631-4C90-9ACE-7FE26E29378E}" destId="{D098E8A9-CFEA-41E4-8902-FE1BCA475C46}" srcOrd="0" destOrd="0" presId="urn:microsoft.com/office/officeart/2005/8/layout/list1"/>
    <dgm:cxn modelId="{EF18F63F-F027-438B-B134-F5C5DE3E2692}" type="presParOf" srcId="{3E4A56ED-F631-4C90-9ACE-7FE26E29378E}" destId="{F18D460D-E970-412C-B860-4B492FF7886E}" srcOrd="1" destOrd="0" presId="urn:microsoft.com/office/officeart/2005/8/layout/list1"/>
    <dgm:cxn modelId="{7FCC3621-A2C4-4C1D-922E-1CA0CE7576FB}" type="presParOf" srcId="{D1FE03F6-2C1C-436D-9E71-50097CC08434}" destId="{C6456AE5-0C32-43FE-B810-2429DDFCF475}" srcOrd="1" destOrd="0" presId="urn:microsoft.com/office/officeart/2005/8/layout/list1"/>
    <dgm:cxn modelId="{DE7DDD41-C85E-4EAC-B1E4-D41E1BCE9D70}" type="presParOf" srcId="{D1FE03F6-2C1C-436D-9E71-50097CC08434}" destId="{77C783FB-3714-409C-ADA5-5A1CDA17F4D1}" srcOrd="2" destOrd="0" presId="urn:microsoft.com/office/officeart/2005/8/layout/list1"/>
    <dgm:cxn modelId="{D88E3FF9-A03D-4554-9AEB-DCAB60359654}" type="presParOf" srcId="{D1FE03F6-2C1C-436D-9E71-50097CC08434}" destId="{2E00B8B5-180F-47DA-B46F-A65685D2E049}" srcOrd="3" destOrd="0" presId="urn:microsoft.com/office/officeart/2005/8/layout/list1"/>
    <dgm:cxn modelId="{54DAAEF5-9505-42AA-AFB8-5E38B3A34C0B}" type="presParOf" srcId="{D1FE03F6-2C1C-436D-9E71-50097CC08434}" destId="{55E7DF6E-805D-433D-9BAD-D92E93D92761}" srcOrd="4" destOrd="0" presId="urn:microsoft.com/office/officeart/2005/8/layout/list1"/>
    <dgm:cxn modelId="{809CFC71-A121-4D25-A58A-2DB8E05D7ECF}" type="presParOf" srcId="{55E7DF6E-805D-433D-9BAD-D92E93D92761}" destId="{67B6F059-9203-4E95-84CC-4CF0C24A6098}" srcOrd="0" destOrd="0" presId="urn:microsoft.com/office/officeart/2005/8/layout/list1"/>
    <dgm:cxn modelId="{93E15BE6-42C0-4AE0-B66D-587529892F51}" type="presParOf" srcId="{55E7DF6E-805D-433D-9BAD-D92E93D92761}" destId="{A94A21BE-9850-432A-9ED6-DCF9BDDB23F8}" srcOrd="1" destOrd="0" presId="urn:microsoft.com/office/officeart/2005/8/layout/list1"/>
    <dgm:cxn modelId="{2B978D25-30FA-4A6D-92B3-53A7E78BE598}" type="presParOf" srcId="{D1FE03F6-2C1C-436D-9E71-50097CC08434}" destId="{5F8F6EF6-1512-4C68-87BB-2EAB978DBF73}" srcOrd="5" destOrd="0" presId="urn:microsoft.com/office/officeart/2005/8/layout/list1"/>
    <dgm:cxn modelId="{1CEFACD9-D802-4B24-A4DD-F0939702C813}" type="presParOf" srcId="{D1FE03F6-2C1C-436D-9E71-50097CC08434}" destId="{021BC5D5-443F-439D-92B4-66B6BA299F5A}" srcOrd="6" destOrd="0" presId="urn:microsoft.com/office/officeart/2005/8/layout/list1"/>
    <dgm:cxn modelId="{15AB80AD-11E7-445F-A9F1-7F6EB5275B58}" type="presParOf" srcId="{D1FE03F6-2C1C-436D-9E71-50097CC08434}" destId="{95BAB996-4798-47E7-9EC3-DFABFFDD2E34}" srcOrd="7" destOrd="0" presId="urn:microsoft.com/office/officeart/2005/8/layout/list1"/>
    <dgm:cxn modelId="{5574F769-C3F6-4AF4-872B-26C865749500}" type="presParOf" srcId="{D1FE03F6-2C1C-436D-9E71-50097CC08434}" destId="{8B76A312-98C3-41D8-B521-76777CBEB696}" srcOrd="8" destOrd="0" presId="urn:microsoft.com/office/officeart/2005/8/layout/list1"/>
    <dgm:cxn modelId="{807F98C2-B4FD-4A0B-BC29-310A5B5160A1}" type="presParOf" srcId="{8B76A312-98C3-41D8-B521-76777CBEB696}" destId="{0AD9BF8B-97CE-479C-835B-5C27B242F9CD}" srcOrd="0" destOrd="0" presId="urn:microsoft.com/office/officeart/2005/8/layout/list1"/>
    <dgm:cxn modelId="{AB9B21B8-A615-42BB-ADCD-459D814DEFE0}" type="presParOf" srcId="{8B76A312-98C3-41D8-B521-76777CBEB696}" destId="{BF6580CF-8748-464F-AC2B-4BDD53AC32B2}" srcOrd="1" destOrd="0" presId="urn:microsoft.com/office/officeart/2005/8/layout/list1"/>
    <dgm:cxn modelId="{ED893603-E8E1-4D95-BAFB-F1AE368BD0C4}" type="presParOf" srcId="{D1FE03F6-2C1C-436D-9E71-50097CC08434}" destId="{B28AF7FC-0F26-409E-A0D9-88D4ED5C9542}" srcOrd="9" destOrd="0" presId="urn:microsoft.com/office/officeart/2005/8/layout/list1"/>
    <dgm:cxn modelId="{9CEB448F-0AE2-41A0-A38B-517917EEED14}" type="presParOf" srcId="{D1FE03F6-2C1C-436D-9E71-50097CC08434}" destId="{32AA8792-0AEB-467E-A74B-D51DF360E722}" srcOrd="10" destOrd="0" presId="urn:microsoft.com/office/officeart/2005/8/layout/list1"/>
    <dgm:cxn modelId="{9857D9A2-00A3-4009-9AB4-05C2172A8CD2}" type="presParOf" srcId="{D1FE03F6-2C1C-436D-9E71-50097CC08434}" destId="{D9CC09AC-04E7-4819-B834-3E6E2E4DA8E3}" srcOrd="11" destOrd="0" presId="urn:microsoft.com/office/officeart/2005/8/layout/list1"/>
    <dgm:cxn modelId="{39A93B2F-6C17-4023-897F-7EA0F625788E}" type="presParOf" srcId="{D1FE03F6-2C1C-436D-9E71-50097CC08434}" destId="{8545F0EF-ECE8-4E99-8550-2AC2B99CB8E7}" srcOrd="12" destOrd="0" presId="urn:microsoft.com/office/officeart/2005/8/layout/list1"/>
    <dgm:cxn modelId="{3FBC9CB7-3BF9-4BAC-80C4-5119142DC65D}" type="presParOf" srcId="{8545F0EF-ECE8-4E99-8550-2AC2B99CB8E7}" destId="{5CB542C7-18C4-4B25-824C-DD4A3E92A91E}" srcOrd="0" destOrd="0" presId="urn:microsoft.com/office/officeart/2005/8/layout/list1"/>
    <dgm:cxn modelId="{EB36AAF8-A318-4886-B467-E461A050762B}" type="presParOf" srcId="{8545F0EF-ECE8-4E99-8550-2AC2B99CB8E7}" destId="{67E92C7B-D70E-44C0-88AC-6141CC2F83BD}" srcOrd="1" destOrd="0" presId="urn:microsoft.com/office/officeart/2005/8/layout/list1"/>
    <dgm:cxn modelId="{9032DA8E-668E-4722-B51A-333E299E718F}" type="presParOf" srcId="{D1FE03F6-2C1C-436D-9E71-50097CC08434}" destId="{39E761F8-CF7E-4D25-8187-F94C1A3B08DC}" srcOrd="13" destOrd="0" presId="urn:microsoft.com/office/officeart/2005/8/layout/list1"/>
    <dgm:cxn modelId="{5D26355F-560D-4801-BF29-9A71B1304C54}" type="presParOf" srcId="{D1FE03F6-2C1C-436D-9E71-50097CC08434}" destId="{125C9329-774E-4CFD-8B55-77C3CA8DFD7C}" srcOrd="14" destOrd="0" presId="urn:microsoft.com/office/officeart/2005/8/layout/list1"/>
    <dgm:cxn modelId="{68052F60-852F-413A-AA59-6AFD04E708EC}" type="presParOf" srcId="{D1FE03F6-2C1C-436D-9E71-50097CC08434}" destId="{E9B1C920-D526-41A1-859B-5CD7EB4B7EAD}" srcOrd="15" destOrd="0" presId="urn:microsoft.com/office/officeart/2005/8/layout/list1"/>
    <dgm:cxn modelId="{C969B2A5-4640-4706-BA83-BD0C389D74EE}" type="presParOf" srcId="{D1FE03F6-2C1C-436D-9E71-50097CC08434}" destId="{B737DEC7-AE2C-4B0E-94C5-334DA81D07B5}" srcOrd="16" destOrd="0" presId="urn:microsoft.com/office/officeart/2005/8/layout/list1"/>
    <dgm:cxn modelId="{CF211665-F7DF-44B4-95A9-E94E3F9B45D1}" type="presParOf" srcId="{B737DEC7-AE2C-4B0E-94C5-334DA81D07B5}" destId="{64637725-86DA-4EEF-9780-84981621B0D6}" srcOrd="0" destOrd="0" presId="urn:microsoft.com/office/officeart/2005/8/layout/list1"/>
    <dgm:cxn modelId="{80347440-8983-46ED-8902-92F8BF753E43}" type="presParOf" srcId="{B737DEC7-AE2C-4B0E-94C5-334DA81D07B5}" destId="{BCDB2AB1-080B-47BE-8124-E789E84BFAD8}" srcOrd="1" destOrd="0" presId="urn:microsoft.com/office/officeart/2005/8/layout/list1"/>
    <dgm:cxn modelId="{B7C802A4-ECEC-4581-9965-DA54E50404F5}" type="presParOf" srcId="{D1FE03F6-2C1C-436D-9E71-50097CC08434}" destId="{21B9F0F1-25DD-444B-B0E1-22F795F9AA6F}" srcOrd="17" destOrd="0" presId="urn:microsoft.com/office/officeart/2005/8/layout/list1"/>
    <dgm:cxn modelId="{B03C3B58-CBD0-4E4D-8BD9-56FFEC238AFC}" type="presParOf" srcId="{D1FE03F6-2C1C-436D-9E71-50097CC08434}" destId="{654BEF1B-34E5-4611-9C51-2E0D68248717}" srcOrd="18" destOrd="0" presId="urn:microsoft.com/office/officeart/2005/8/layout/list1"/>
    <dgm:cxn modelId="{7796CA4A-21FE-4F99-8136-E324D0172D7D}" type="presParOf" srcId="{D1FE03F6-2C1C-436D-9E71-50097CC08434}" destId="{4E2BE22F-C1E7-47FF-A905-841AADCC4CA6}" srcOrd="19" destOrd="0" presId="urn:microsoft.com/office/officeart/2005/8/layout/list1"/>
    <dgm:cxn modelId="{C29E20F2-9142-43FB-9622-47C79CCAB894}" type="presParOf" srcId="{D1FE03F6-2C1C-436D-9E71-50097CC08434}" destId="{9A4065F1-9E08-450B-8347-51723C6BE022}" srcOrd="20" destOrd="0" presId="urn:microsoft.com/office/officeart/2005/8/layout/list1"/>
    <dgm:cxn modelId="{CCE3A47D-824B-4424-A6FE-498A2C00B500}" type="presParOf" srcId="{9A4065F1-9E08-450B-8347-51723C6BE022}" destId="{F363837A-E4BB-4D06-97D5-AF40E9BA5C30}" srcOrd="0" destOrd="0" presId="urn:microsoft.com/office/officeart/2005/8/layout/list1"/>
    <dgm:cxn modelId="{2A53B0FE-760D-4DB1-AD02-05A5DCF47275}" type="presParOf" srcId="{9A4065F1-9E08-450B-8347-51723C6BE022}" destId="{AB81E542-3A2A-4032-B9DE-DB61096C1FF7}" srcOrd="1" destOrd="0" presId="urn:microsoft.com/office/officeart/2005/8/layout/list1"/>
    <dgm:cxn modelId="{CF9E8DBD-C1F9-4E29-B495-3973B1A4D24D}" type="presParOf" srcId="{D1FE03F6-2C1C-436D-9E71-50097CC08434}" destId="{51C304AF-4447-49A7-AB2F-94465CEF909D}" srcOrd="21" destOrd="0" presId="urn:microsoft.com/office/officeart/2005/8/layout/list1"/>
    <dgm:cxn modelId="{31B7EA5A-3D07-477C-8E74-1E2FF3364377}" type="presParOf" srcId="{D1FE03F6-2C1C-436D-9E71-50097CC08434}" destId="{DE90B085-DAC7-46FE-A1D4-0702DDCBA25A}" srcOrd="22" destOrd="0" presId="urn:microsoft.com/office/officeart/2005/8/layout/list1"/>
    <dgm:cxn modelId="{D9DEFB76-6F38-4FF7-8099-61D9DAF60048}" type="presParOf" srcId="{D1FE03F6-2C1C-436D-9E71-50097CC08434}" destId="{032F8C19-B722-48B5-8550-7E5EBC43E3B5}" srcOrd="23" destOrd="0" presId="urn:microsoft.com/office/officeart/2005/8/layout/list1"/>
    <dgm:cxn modelId="{8C6F1176-1A09-4205-84BA-1849E59CACA1}" type="presParOf" srcId="{D1FE03F6-2C1C-436D-9E71-50097CC08434}" destId="{074D5002-477A-4981-8700-A1249E2D7CA3}" srcOrd="24" destOrd="0" presId="urn:microsoft.com/office/officeart/2005/8/layout/list1"/>
    <dgm:cxn modelId="{1CF31398-4B90-4164-939A-4C599222DF2D}" type="presParOf" srcId="{074D5002-477A-4981-8700-A1249E2D7CA3}" destId="{58325270-24D7-404A-ADC2-1FB06081A383}" srcOrd="0" destOrd="0" presId="urn:microsoft.com/office/officeart/2005/8/layout/list1"/>
    <dgm:cxn modelId="{7445F741-7E44-4D46-BB88-1E427F7B9A8A}" type="presParOf" srcId="{074D5002-477A-4981-8700-A1249E2D7CA3}" destId="{D77FEA4E-60F7-4AE6-8B18-EB25882C304B}" srcOrd="1" destOrd="0" presId="urn:microsoft.com/office/officeart/2005/8/layout/list1"/>
    <dgm:cxn modelId="{83A85D6D-D9BF-4D76-B3DA-70ADE705C9AB}" type="presParOf" srcId="{D1FE03F6-2C1C-436D-9E71-50097CC08434}" destId="{EE4DBA0A-AD29-462E-8895-24F52A387C0A}" srcOrd="25" destOrd="0" presId="urn:microsoft.com/office/officeart/2005/8/layout/list1"/>
    <dgm:cxn modelId="{156F0E7D-9772-4F4B-85E5-AC1DCEBCB67C}" type="presParOf" srcId="{D1FE03F6-2C1C-436D-9E71-50097CC08434}" destId="{98680381-8972-4232-8B1A-1197D832749C}"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8B0B92-F80A-4A98-9D1A-409E691206FD}"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fr-FR"/>
        </a:p>
      </dgm:t>
    </dgm:pt>
    <dgm:pt modelId="{EF0C5570-8840-4453-80B0-E0617E433BF9}">
      <dgm:prSet phldrT="[Texte]"/>
      <dgm:spPr/>
      <dgm:t>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TN" b="0" dirty="0" smtClean="0">
              <a:solidFill>
                <a:schemeClr val="tx1"/>
              </a:solidFill>
            </a:rPr>
            <a:t>بعث النيابة </a:t>
          </a:r>
          <a:r>
            <a:rPr lang="ar-TN" b="0" dirty="0" err="1" smtClean="0">
              <a:solidFill>
                <a:schemeClr val="tx1"/>
              </a:solidFill>
            </a:rPr>
            <a:t>الجهويّة</a:t>
          </a:r>
          <a:r>
            <a:rPr lang="ar-TN" b="0" dirty="0" smtClean="0">
              <a:solidFill>
                <a:schemeClr val="tx1"/>
              </a:solidFill>
            </a:rPr>
            <a:t> للاتحاد </a:t>
          </a:r>
          <a:r>
            <a:rPr lang="ar-TN" b="0" dirty="0" err="1" smtClean="0">
              <a:solidFill>
                <a:schemeClr val="tx1"/>
              </a:solidFill>
            </a:rPr>
            <a:t>بجربة</a:t>
          </a:r>
          <a:r>
            <a:rPr lang="ar-TN" b="0" dirty="0" smtClean="0">
              <a:solidFill>
                <a:schemeClr val="tx1"/>
              </a:solidFill>
            </a:rPr>
            <a:t>.</a:t>
          </a:r>
        </a:p>
        <a:p>
          <a:pPr algn="l" defTabSz="1555750">
            <a:lnSpc>
              <a:spcPct val="90000"/>
            </a:lnSpc>
            <a:spcBef>
              <a:spcPct val="0"/>
            </a:spcBef>
            <a:spcAft>
              <a:spcPct val="35000"/>
            </a:spcAft>
          </a:pPr>
          <a:endParaRPr lang="fr-FR" dirty="0"/>
        </a:p>
      </dgm:t>
    </dgm:pt>
    <dgm:pt modelId="{B1E26769-ED15-4CEF-B9D3-C547059D020E}" type="parTrans" cxnId="{CCF48DE1-E305-43C6-920E-2B5BF0B2575A}">
      <dgm:prSet/>
      <dgm:spPr/>
      <dgm:t>
        <a:bodyPr/>
        <a:lstStyle/>
        <a:p>
          <a:endParaRPr lang="fr-FR"/>
        </a:p>
      </dgm:t>
    </dgm:pt>
    <dgm:pt modelId="{85A26526-D7B7-4B3B-A0C2-2471B13F1FE1}" type="sibTrans" cxnId="{CCF48DE1-E305-43C6-920E-2B5BF0B2575A}">
      <dgm:prSet/>
      <dgm:spPr/>
      <dgm:t>
        <a:bodyPr/>
        <a:lstStyle/>
        <a:p>
          <a:endParaRPr lang="fr-FR"/>
        </a:p>
      </dgm:t>
    </dgm:pt>
    <dgm:pt modelId="{B49D14F1-04C1-468B-842C-436EF9F66297}">
      <dgm:prSet phldrT="[Texte]" custT="1"/>
      <dgm:spPr/>
      <dgm:t>
        <a:bodyPr/>
        <a:lstStyle/>
        <a:p>
          <a:pPr algn="just" rtl="1"/>
          <a:r>
            <a:rPr lang="ar-TN" sz="1800" dirty="0" smtClean="0">
              <a:solidFill>
                <a:schemeClr val="tx1"/>
              </a:solidFill>
            </a:rPr>
            <a:t>انجاز </a:t>
          </a:r>
          <a:r>
            <a:rPr lang="ar-TN" sz="2400" b="1" dirty="0" smtClean="0">
              <a:solidFill>
                <a:schemeClr val="tx1"/>
              </a:solidFill>
            </a:rPr>
            <a:t>11</a:t>
          </a:r>
          <a:r>
            <a:rPr lang="ar-TN" sz="1800" dirty="0" smtClean="0">
              <a:solidFill>
                <a:schemeClr val="tx1"/>
              </a:solidFill>
            </a:rPr>
            <a:t> مؤتمر </a:t>
          </a:r>
          <a:r>
            <a:rPr lang="ar-TN" sz="1800" dirty="0" err="1" smtClean="0">
              <a:solidFill>
                <a:schemeClr val="tx1"/>
              </a:solidFill>
            </a:rPr>
            <a:t>جهويّ</a:t>
          </a:r>
          <a:r>
            <a:rPr lang="ar-TN" sz="1800" dirty="0" smtClean="0">
              <a:solidFill>
                <a:schemeClr val="tx1"/>
              </a:solidFill>
            </a:rPr>
            <a:t> وعقد  </a:t>
          </a:r>
          <a:r>
            <a:rPr lang="ar-TN" sz="2400" b="1" dirty="0" smtClean="0">
              <a:solidFill>
                <a:schemeClr val="tx1"/>
              </a:solidFill>
            </a:rPr>
            <a:t>7</a:t>
          </a:r>
          <a:r>
            <a:rPr lang="ar-TN" sz="1800" dirty="0" smtClean="0">
              <a:solidFill>
                <a:schemeClr val="tx1"/>
              </a:solidFill>
            </a:rPr>
            <a:t> جلسات عامّة للرابطات والشبيبة النسائية.  </a:t>
          </a:r>
          <a:endParaRPr lang="fr-FR" sz="1800" dirty="0" smtClean="0">
            <a:solidFill>
              <a:schemeClr val="tx1"/>
            </a:solidFill>
          </a:endParaRPr>
        </a:p>
      </dgm:t>
    </dgm:pt>
    <dgm:pt modelId="{4F9463F5-FE7E-4685-8858-EC65C9334E66}" type="parTrans" cxnId="{13250F3B-14FC-4F62-9856-EBAD4DED2036}">
      <dgm:prSet/>
      <dgm:spPr/>
      <dgm:t>
        <a:bodyPr/>
        <a:lstStyle/>
        <a:p>
          <a:endParaRPr lang="fr-FR"/>
        </a:p>
      </dgm:t>
    </dgm:pt>
    <dgm:pt modelId="{E6222F39-7F32-4BE0-92A7-6499E54FFBB5}" type="sibTrans" cxnId="{13250F3B-14FC-4F62-9856-EBAD4DED2036}">
      <dgm:prSet/>
      <dgm:spPr/>
      <dgm:t>
        <a:bodyPr/>
        <a:lstStyle/>
        <a:p>
          <a:endParaRPr lang="fr-FR"/>
        </a:p>
      </dgm:t>
    </dgm:pt>
    <dgm:pt modelId="{78BF0473-FAD8-4565-B38C-931A29AC52CF}">
      <dgm:prSet phldrT="[Texte]" phldr="1"/>
      <dgm:spPr/>
      <dgm:t>
        <a:bodyPr/>
        <a:lstStyle/>
        <a:p>
          <a:endParaRPr lang="fr-FR"/>
        </a:p>
      </dgm:t>
    </dgm:pt>
    <dgm:pt modelId="{E23407DE-CBF1-42BE-8A1A-43C69BCEDA19}" type="parTrans" cxnId="{E18814C5-BADF-4534-880F-E4BC45539C43}">
      <dgm:prSet/>
      <dgm:spPr/>
      <dgm:t>
        <a:bodyPr/>
        <a:lstStyle/>
        <a:p>
          <a:endParaRPr lang="fr-FR"/>
        </a:p>
      </dgm:t>
    </dgm:pt>
    <dgm:pt modelId="{A0CB562A-1D2F-4534-B0D9-196528B1B752}" type="sibTrans" cxnId="{E18814C5-BADF-4534-880F-E4BC45539C43}">
      <dgm:prSet/>
      <dgm:spPr/>
      <dgm:t>
        <a:bodyPr/>
        <a:lstStyle/>
        <a:p>
          <a:endParaRPr lang="fr-FR"/>
        </a:p>
      </dgm:t>
    </dgm:pt>
    <dgm:pt modelId="{A3A96489-6E52-47FD-B579-1CEC62088FC2}">
      <dgm:prSet custT="1"/>
      <dgm:spPr/>
      <dgm:t>
        <a:bodyPr/>
        <a:lstStyle/>
        <a:p>
          <a:pPr algn="just" rtl="1"/>
          <a:r>
            <a:rPr lang="ar-TN" sz="1800" dirty="0" smtClean="0">
              <a:solidFill>
                <a:schemeClr val="tx1"/>
              </a:solidFill>
            </a:rPr>
            <a:t>تزايد عدد اجتماعات المركزية بالجهات وللتشاور في شتى المواضيع ذات العلاقة بتنفيذ إستراتيجية المنظمة أو باتخاذ المواقف الضرورة في كل المحطات الوطنية بلغت ما يزيد عن </a:t>
          </a:r>
          <a:r>
            <a:rPr lang="ar-TN" sz="2400" b="1" dirty="0" smtClean="0">
              <a:solidFill>
                <a:schemeClr val="tx1"/>
              </a:solidFill>
            </a:rPr>
            <a:t>20</a:t>
          </a:r>
          <a:r>
            <a:rPr lang="ar-TN" sz="1800" dirty="0" smtClean="0">
              <a:solidFill>
                <a:schemeClr val="tx1"/>
              </a:solidFill>
            </a:rPr>
            <a:t> اجتماع لجنة مركزية .</a:t>
          </a:r>
          <a:endParaRPr lang="fr-FR" sz="1800" dirty="0"/>
        </a:p>
      </dgm:t>
    </dgm:pt>
    <dgm:pt modelId="{B8A7BEE0-79C7-4A25-98DE-22AED36EC024}" type="parTrans" cxnId="{5F8A6FB4-E956-491E-87C7-6C9DF976C4FD}">
      <dgm:prSet/>
      <dgm:spPr/>
      <dgm:t>
        <a:bodyPr/>
        <a:lstStyle/>
        <a:p>
          <a:endParaRPr lang="fr-FR"/>
        </a:p>
      </dgm:t>
    </dgm:pt>
    <dgm:pt modelId="{E12753A9-1E7F-4D87-98BF-669AF66D6173}" type="sibTrans" cxnId="{5F8A6FB4-E956-491E-87C7-6C9DF976C4FD}">
      <dgm:prSet/>
      <dgm:spPr/>
      <dgm:t>
        <a:bodyPr/>
        <a:lstStyle/>
        <a:p>
          <a:endParaRPr lang="fr-FR"/>
        </a:p>
      </dgm:t>
    </dgm:pt>
    <dgm:pt modelId="{87FC71F7-C849-4CB2-83AB-BCC206053BEF}">
      <dgm:prSet custT="1"/>
      <dgm:spPr/>
      <dgm:t>
        <a:bodyPr/>
        <a:lstStyle/>
        <a:p>
          <a:pPr rtl="1"/>
          <a:r>
            <a:rPr lang="ar-TN" sz="2500" dirty="0" smtClean="0">
              <a:solidFill>
                <a:schemeClr val="tx1"/>
              </a:solidFill>
            </a:rPr>
            <a:t>عقد </a:t>
          </a:r>
          <a:r>
            <a:rPr lang="ar-TN" sz="2400" b="1" dirty="0" smtClean="0">
              <a:solidFill>
                <a:schemeClr val="tx1"/>
              </a:solidFill>
            </a:rPr>
            <a:t>4</a:t>
          </a:r>
          <a:r>
            <a:rPr lang="ar-TN" sz="2500" dirty="0" smtClean="0">
              <a:solidFill>
                <a:schemeClr val="tx1"/>
              </a:solidFill>
            </a:rPr>
            <a:t> اجتماعات الجلسة  العامّة. </a:t>
          </a:r>
          <a:endParaRPr lang="fr-FR" sz="2500" dirty="0"/>
        </a:p>
      </dgm:t>
    </dgm:pt>
    <dgm:pt modelId="{CDF91025-A0B9-466F-A467-364180CBB3F1}" type="parTrans" cxnId="{84D13583-32A0-49F7-9C79-FBA2CFBFADBD}">
      <dgm:prSet/>
      <dgm:spPr/>
      <dgm:t>
        <a:bodyPr/>
        <a:lstStyle/>
        <a:p>
          <a:endParaRPr lang="fr-FR"/>
        </a:p>
      </dgm:t>
    </dgm:pt>
    <dgm:pt modelId="{252E24CA-5080-4CAC-A24A-158801B5787C}" type="sibTrans" cxnId="{84D13583-32A0-49F7-9C79-FBA2CFBFADBD}">
      <dgm:prSet/>
      <dgm:spPr/>
      <dgm:t>
        <a:bodyPr/>
        <a:lstStyle/>
        <a:p>
          <a:endParaRPr lang="fr-FR"/>
        </a:p>
      </dgm:t>
    </dgm:pt>
    <dgm:pt modelId="{396755F0-E2B4-475E-AEDA-B1D5EB783497}">
      <dgm:prSet custT="1"/>
      <dgm:spPr/>
      <dgm:t>
        <a:bodyPr/>
        <a:lstStyle/>
        <a:p>
          <a:pPr algn="just" rtl="1"/>
          <a:r>
            <a:rPr lang="ar-TN" sz="2400" b="1" dirty="0" smtClean="0">
              <a:solidFill>
                <a:schemeClr val="tx1"/>
              </a:solidFill>
            </a:rPr>
            <a:t>1</a:t>
          </a:r>
          <a:r>
            <a:rPr lang="ar-TN" sz="2400" b="0" dirty="0" smtClean="0">
              <a:solidFill>
                <a:schemeClr val="tx1"/>
              </a:solidFill>
            </a:rPr>
            <a:t> مجلس وطني في شكل دوري عادي دون الاجتماعات التي اقتضتها ظروف استثنائية.</a:t>
          </a:r>
          <a:endParaRPr lang="fr-FR" sz="2400" b="0" dirty="0">
            <a:solidFill>
              <a:schemeClr val="tx1"/>
            </a:solidFill>
          </a:endParaRPr>
        </a:p>
      </dgm:t>
    </dgm:pt>
    <dgm:pt modelId="{86D8FFDF-81CF-4C5D-BA37-935BD309F8DA}" type="parTrans" cxnId="{7FC07CEC-6E8A-4619-972C-3FE5C9920D1D}">
      <dgm:prSet/>
      <dgm:spPr/>
      <dgm:t>
        <a:bodyPr/>
        <a:lstStyle/>
        <a:p>
          <a:endParaRPr lang="fr-FR"/>
        </a:p>
      </dgm:t>
    </dgm:pt>
    <dgm:pt modelId="{02EB4B63-2EE1-4FE5-BA55-DC942ECEC9CB}" type="sibTrans" cxnId="{7FC07CEC-6E8A-4619-972C-3FE5C9920D1D}">
      <dgm:prSet/>
      <dgm:spPr/>
      <dgm:t>
        <a:bodyPr/>
        <a:lstStyle/>
        <a:p>
          <a:endParaRPr lang="fr-FR"/>
        </a:p>
      </dgm:t>
    </dgm:pt>
    <dgm:pt modelId="{2109A8AC-AD6B-42C6-A28A-397A9F1FECE1}" type="pres">
      <dgm:prSet presAssocID="{808B0B92-F80A-4A98-9D1A-409E691206FD}" presName="outerComposite" presStyleCnt="0">
        <dgm:presLayoutVars>
          <dgm:chMax val="5"/>
          <dgm:dir/>
          <dgm:resizeHandles val="exact"/>
        </dgm:presLayoutVars>
      </dgm:prSet>
      <dgm:spPr/>
      <dgm:t>
        <a:bodyPr/>
        <a:lstStyle/>
        <a:p>
          <a:endParaRPr lang="fr-FR"/>
        </a:p>
      </dgm:t>
    </dgm:pt>
    <dgm:pt modelId="{BEE1B7B2-8913-47A3-8632-9961FA153B6E}" type="pres">
      <dgm:prSet presAssocID="{808B0B92-F80A-4A98-9D1A-409E691206FD}" presName="dummyMaxCanvas" presStyleCnt="0">
        <dgm:presLayoutVars/>
      </dgm:prSet>
      <dgm:spPr/>
    </dgm:pt>
    <dgm:pt modelId="{67CD959E-DE54-4EE1-A615-2A37C06DAD9C}" type="pres">
      <dgm:prSet presAssocID="{808B0B92-F80A-4A98-9D1A-409E691206FD}" presName="FiveNodes_1" presStyleLbl="node1" presStyleIdx="0" presStyleCnt="5">
        <dgm:presLayoutVars>
          <dgm:bulletEnabled val="1"/>
        </dgm:presLayoutVars>
      </dgm:prSet>
      <dgm:spPr/>
      <dgm:t>
        <a:bodyPr/>
        <a:lstStyle/>
        <a:p>
          <a:endParaRPr lang="fr-FR"/>
        </a:p>
      </dgm:t>
    </dgm:pt>
    <dgm:pt modelId="{75B62BE7-341F-483C-A67A-228E43EB3DDD}" type="pres">
      <dgm:prSet presAssocID="{808B0B92-F80A-4A98-9D1A-409E691206FD}" presName="FiveNodes_2" presStyleLbl="node1" presStyleIdx="1" presStyleCnt="5">
        <dgm:presLayoutVars>
          <dgm:bulletEnabled val="1"/>
        </dgm:presLayoutVars>
      </dgm:prSet>
      <dgm:spPr/>
      <dgm:t>
        <a:bodyPr/>
        <a:lstStyle/>
        <a:p>
          <a:endParaRPr lang="fr-FR"/>
        </a:p>
      </dgm:t>
    </dgm:pt>
    <dgm:pt modelId="{96B280D8-499F-43E6-A025-F12D06CD67FD}" type="pres">
      <dgm:prSet presAssocID="{808B0B92-F80A-4A98-9D1A-409E691206FD}" presName="FiveNodes_3" presStyleLbl="node1" presStyleIdx="2" presStyleCnt="5">
        <dgm:presLayoutVars>
          <dgm:bulletEnabled val="1"/>
        </dgm:presLayoutVars>
      </dgm:prSet>
      <dgm:spPr/>
      <dgm:t>
        <a:bodyPr/>
        <a:lstStyle/>
        <a:p>
          <a:endParaRPr lang="fr-FR"/>
        </a:p>
      </dgm:t>
    </dgm:pt>
    <dgm:pt modelId="{BE6DD169-20B1-4303-8110-6367CFA099DA}" type="pres">
      <dgm:prSet presAssocID="{808B0B92-F80A-4A98-9D1A-409E691206FD}" presName="FiveNodes_4" presStyleLbl="node1" presStyleIdx="3" presStyleCnt="5" custLinFactNeighborX="-502" custLinFactNeighborY="-1480">
        <dgm:presLayoutVars>
          <dgm:bulletEnabled val="1"/>
        </dgm:presLayoutVars>
      </dgm:prSet>
      <dgm:spPr/>
      <dgm:t>
        <a:bodyPr/>
        <a:lstStyle/>
        <a:p>
          <a:endParaRPr lang="fr-FR"/>
        </a:p>
      </dgm:t>
    </dgm:pt>
    <dgm:pt modelId="{E9EE4B5E-4124-48FE-80C4-AD5FD7437B63}" type="pres">
      <dgm:prSet presAssocID="{808B0B92-F80A-4A98-9D1A-409E691206FD}" presName="FiveNodes_5" presStyleLbl="node1" presStyleIdx="4" presStyleCnt="5">
        <dgm:presLayoutVars>
          <dgm:bulletEnabled val="1"/>
        </dgm:presLayoutVars>
      </dgm:prSet>
      <dgm:spPr/>
      <dgm:t>
        <a:bodyPr/>
        <a:lstStyle/>
        <a:p>
          <a:endParaRPr lang="fr-FR"/>
        </a:p>
      </dgm:t>
    </dgm:pt>
    <dgm:pt modelId="{E81159AA-4774-4CBB-B5DF-7704ABB7A727}" type="pres">
      <dgm:prSet presAssocID="{808B0B92-F80A-4A98-9D1A-409E691206FD}" presName="FiveConn_1-2" presStyleLbl="fgAccFollowNode1" presStyleIdx="0" presStyleCnt="4">
        <dgm:presLayoutVars>
          <dgm:bulletEnabled val="1"/>
        </dgm:presLayoutVars>
      </dgm:prSet>
      <dgm:spPr/>
      <dgm:t>
        <a:bodyPr/>
        <a:lstStyle/>
        <a:p>
          <a:endParaRPr lang="fr-FR"/>
        </a:p>
      </dgm:t>
    </dgm:pt>
    <dgm:pt modelId="{52B88C28-25D8-415F-9749-E5542E0AC9B3}" type="pres">
      <dgm:prSet presAssocID="{808B0B92-F80A-4A98-9D1A-409E691206FD}" presName="FiveConn_2-3" presStyleLbl="fgAccFollowNode1" presStyleIdx="1" presStyleCnt="4">
        <dgm:presLayoutVars>
          <dgm:bulletEnabled val="1"/>
        </dgm:presLayoutVars>
      </dgm:prSet>
      <dgm:spPr/>
      <dgm:t>
        <a:bodyPr/>
        <a:lstStyle/>
        <a:p>
          <a:endParaRPr lang="fr-FR"/>
        </a:p>
      </dgm:t>
    </dgm:pt>
    <dgm:pt modelId="{5C19C624-4CAB-4AB7-A066-60882228E849}" type="pres">
      <dgm:prSet presAssocID="{808B0B92-F80A-4A98-9D1A-409E691206FD}" presName="FiveConn_3-4" presStyleLbl="fgAccFollowNode1" presStyleIdx="2" presStyleCnt="4">
        <dgm:presLayoutVars>
          <dgm:bulletEnabled val="1"/>
        </dgm:presLayoutVars>
      </dgm:prSet>
      <dgm:spPr/>
      <dgm:t>
        <a:bodyPr/>
        <a:lstStyle/>
        <a:p>
          <a:endParaRPr lang="fr-FR"/>
        </a:p>
      </dgm:t>
    </dgm:pt>
    <dgm:pt modelId="{B115E3B1-DE71-4683-BD49-D8B2F928AAD8}" type="pres">
      <dgm:prSet presAssocID="{808B0B92-F80A-4A98-9D1A-409E691206FD}" presName="FiveConn_4-5" presStyleLbl="fgAccFollowNode1" presStyleIdx="3" presStyleCnt="4">
        <dgm:presLayoutVars>
          <dgm:bulletEnabled val="1"/>
        </dgm:presLayoutVars>
      </dgm:prSet>
      <dgm:spPr/>
      <dgm:t>
        <a:bodyPr/>
        <a:lstStyle/>
        <a:p>
          <a:endParaRPr lang="fr-FR"/>
        </a:p>
      </dgm:t>
    </dgm:pt>
    <dgm:pt modelId="{6E8B3455-B911-4AAA-B224-78394FCF04A3}" type="pres">
      <dgm:prSet presAssocID="{808B0B92-F80A-4A98-9D1A-409E691206FD}" presName="FiveNodes_1_text" presStyleLbl="node1" presStyleIdx="4" presStyleCnt="5">
        <dgm:presLayoutVars>
          <dgm:bulletEnabled val="1"/>
        </dgm:presLayoutVars>
      </dgm:prSet>
      <dgm:spPr/>
      <dgm:t>
        <a:bodyPr/>
        <a:lstStyle/>
        <a:p>
          <a:endParaRPr lang="fr-FR"/>
        </a:p>
      </dgm:t>
    </dgm:pt>
    <dgm:pt modelId="{1E26B6B1-1A33-46A4-9980-70B7D656E0D5}" type="pres">
      <dgm:prSet presAssocID="{808B0B92-F80A-4A98-9D1A-409E691206FD}" presName="FiveNodes_2_text" presStyleLbl="node1" presStyleIdx="4" presStyleCnt="5">
        <dgm:presLayoutVars>
          <dgm:bulletEnabled val="1"/>
        </dgm:presLayoutVars>
      </dgm:prSet>
      <dgm:spPr/>
      <dgm:t>
        <a:bodyPr/>
        <a:lstStyle/>
        <a:p>
          <a:endParaRPr lang="fr-FR"/>
        </a:p>
      </dgm:t>
    </dgm:pt>
    <dgm:pt modelId="{67F618D2-C3E3-4F43-8606-FBA63FC841AB}" type="pres">
      <dgm:prSet presAssocID="{808B0B92-F80A-4A98-9D1A-409E691206FD}" presName="FiveNodes_3_text" presStyleLbl="node1" presStyleIdx="4" presStyleCnt="5">
        <dgm:presLayoutVars>
          <dgm:bulletEnabled val="1"/>
        </dgm:presLayoutVars>
      </dgm:prSet>
      <dgm:spPr/>
      <dgm:t>
        <a:bodyPr/>
        <a:lstStyle/>
        <a:p>
          <a:endParaRPr lang="fr-FR"/>
        </a:p>
      </dgm:t>
    </dgm:pt>
    <dgm:pt modelId="{EB488549-CE00-4CA8-B6E3-6E948AB91971}" type="pres">
      <dgm:prSet presAssocID="{808B0B92-F80A-4A98-9D1A-409E691206FD}" presName="FiveNodes_4_text" presStyleLbl="node1" presStyleIdx="4" presStyleCnt="5">
        <dgm:presLayoutVars>
          <dgm:bulletEnabled val="1"/>
        </dgm:presLayoutVars>
      </dgm:prSet>
      <dgm:spPr/>
      <dgm:t>
        <a:bodyPr/>
        <a:lstStyle/>
        <a:p>
          <a:endParaRPr lang="fr-FR"/>
        </a:p>
      </dgm:t>
    </dgm:pt>
    <dgm:pt modelId="{682B0F3E-D9DC-4EA8-B357-7D0F1F9F3F27}" type="pres">
      <dgm:prSet presAssocID="{808B0B92-F80A-4A98-9D1A-409E691206FD}" presName="FiveNodes_5_text" presStyleLbl="node1" presStyleIdx="4" presStyleCnt="5">
        <dgm:presLayoutVars>
          <dgm:bulletEnabled val="1"/>
        </dgm:presLayoutVars>
      </dgm:prSet>
      <dgm:spPr/>
      <dgm:t>
        <a:bodyPr/>
        <a:lstStyle/>
        <a:p>
          <a:endParaRPr lang="fr-FR"/>
        </a:p>
      </dgm:t>
    </dgm:pt>
  </dgm:ptLst>
  <dgm:cxnLst>
    <dgm:cxn modelId="{BBE3D924-5C67-45EA-98E9-1B665AB5EA6A}" type="presOf" srcId="{396755F0-E2B4-475E-AEDA-B1D5EB783497}" destId="{EB488549-CE00-4CA8-B6E3-6E948AB91971}" srcOrd="1" destOrd="0" presId="urn:microsoft.com/office/officeart/2005/8/layout/vProcess5"/>
    <dgm:cxn modelId="{D26B4A72-1FAB-4EFE-ADF7-54ACC4270BD4}" type="presOf" srcId="{87FC71F7-C849-4CB2-83AB-BCC206053BEF}" destId="{E9EE4B5E-4124-48FE-80C4-AD5FD7437B63}" srcOrd="0" destOrd="0" presId="urn:microsoft.com/office/officeart/2005/8/layout/vProcess5"/>
    <dgm:cxn modelId="{0AC21C09-71CA-4369-A0CB-885C4FCEF97E}" type="presOf" srcId="{EF0C5570-8840-4453-80B0-E0617E433BF9}" destId="{6E8B3455-B911-4AAA-B224-78394FCF04A3}" srcOrd="1" destOrd="0" presId="urn:microsoft.com/office/officeart/2005/8/layout/vProcess5"/>
    <dgm:cxn modelId="{C86D2601-F363-41D4-93D7-38D075C0CC53}" type="presOf" srcId="{E6222F39-7F32-4BE0-92A7-6499E54FFBB5}" destId="{5C19C624-4CAB-4AB7-A066-60882228E849}" srcOrd="0" destOrd="0" presId="urn:microsoft.com/office/officeart/2005/8/layout/vProcess5"/>
    <dgm:cxn modelId="{5F8A6FB4-E956-491E-87C7-6C9DF976C4FD}" srcId="{808B0B92-F80A-4A98-9D1A-409E691206FD}" destId="{A3A96489-6E52-47FD-B579-1CEC62088FC2}" srcOrd="1" destOrd="0" parTransId="{B8A7BEE0-79C7-4A25-98DE-22AED36EC024}" sibTransId="{E12753A9-1E7F-4D87-98BF-669AF66D6173}"/>
    <dgm:cxn modelId="{2C33CF91-C895-45EF-B8AD-BC9E243ECA70}" type="presOf" srcId="{B49D14F1-04C1-468B-842C-436EF9F66297}" destId="{96B280D8-499F-43E6-A025-F12D06CD67FD}" srcOrd="0" destOrd="0" presId="urn:microsoft.com/office/officeart/2005/8/layout/vProcess5"/>
    <dgm:cxn modelId="{6D2DE3D9-2E54-4E68-B63A-846DBDB748AC}" type="presOf" srcId="{85A26526-D7B7-4B3B-A0C2-2471B13F1FE1}" destId="{E81159AA-4774-4CBB-B5DF-7704ABB7A727}" srcOrd="0" destOrd="0" presId="urn:microsoft.com/office/officeart/2005/8/layout/vProcess5"/>
    <dgm:cxn modelId="{DAAC0E1B-3469-415E-9E71-0B408AF525AE}" type="presOf" srcId="{87FC71F7-C849-4CB2-83AB-BCC206053BEF}" destId="{682B0F3E-D9DC-4EA8-B357-7D0F1F9F3F27}" srcOrd="1" destOrd="0" presId="urn:microsoft.com/office/officeart/2005/8/layout/vProcess5"/>
    <dgm:cxn modelId="{2D849A9E-6D7D-43C2-A314-148DFE06C2BA}" type="presOf" srcId="{808B0B92-F80A-4A98-9D1A-409E691206FD}" destId="{2109A8AC-AD6B-42C6-A28A-397A9F1FECE1}" srcOrd="0" destOrd="0" presId="urn:microsoft.com/office/officeart/2005/8/layout/vProcess5"/>
    <dgm:cxn modelId="{CCF48DE1-E305-43C6-920E-2B5BF0B2575A}" srcId="{808B0B92-F80A-4A98-9D1A-409E691206FD}" destId="{EF0C5570-8840-4453-80B0-E0617E433BF9}" srcOrd="0" destOrd="0" parTransId="{B1E26769-ED15-4CEF-B9D3-C547059D020E}" sibTransId="{85A26526-D7B7-4B3B-A0C2-2471B13F1FE1}"/>
    <dgm:cxn modelId="{E18814C5-BADF-4534-880F-E4BC45539C43}" srcId="{808B0B92-F80A-4A98-9D1A-409E691206FD}" destId="{78BF0473-FAD8-4565-B38C-931A29AC52CF}" srcOrd="5" destOrd="0" parTransId="{E23407DE-CBF1-42BE-8A1A-43C69BCEDA19}" sibTransId="{A0CB562A-1D2F-4534-B0D9-196528B1B752}"/>
    <dgm:cxn modelId="{84D13583-32A0-49F7-9C79-FBA2CFBFADBD}" srcId="{808B0B92-F80A-4A98-9D1A-409E691206FD}" destId="{87FC71F7-C849-4CB2-83AB-BCC206053BEF}" srcOrd="4" destOrd="0" parTransId="{CDF91025-A0B9-466F-A467-364180CBB3F1}" sibTransId="{252E24CA-5080-4CAC-A24A-158801B5787C}"/>
    <dgm:cxn modelId="{7F293829-873C-4178-BF6A-C59EC3F614DC}" type="presOf" srcId="{E12753A9-1E7F-4D87-98BF-669AF66D6173}" destId="{52B88C28-25D8-415F-9749-E5542E0AC9B3}" srcOrd="0" destOrd="0" presId="urn:microsoft.com/office/officeart/2005/8/layout/vProcess5"/>
    <dgm:cxn modelId="{13250F3B-14FC-4F62-9856-EBAD4DED2036}" srcId="{808B0B92-F80A-4A98-9D1A-409E691206FD}" destId="{B49D14F1-04C1-468B-842C-436EF9F66297}" srcOrd="2" destOrd="0" parTransId="{4F9463F5-FE7E-4685-8858-EC65C9334E66}" sibTransId="{E6222F39-7F32-4BE0-92A7-6499E54FFBB5}"/>
    <dgm:cxn modelId="{B516CAC8-DFEE-41C1-9F3E-9C31E806DCA1}" type="presOf" srcId="{02EB4B63-2EE1-4FE5-BA55-DC942ECEC9CB}" destId="{B115E3B1-DE71-4683-BD49-D8B2F928AAD8}" srcOrd="0" destOrd="0" presId="urn:microsoft.com/office/officeart/2005/8/layout/vProcess5"/>
    <dgm:cxn modelId="{38ED13AC-E911-41A5-940A-D7F11C7AB696}" type="presOf" srcId="{EF0C5570-8840-4453-80B0-E0617E433BF9}" destId="{67CD959E-DE54-4EE1-A615-2A37C06DAD9C}" srcOrd="0" destOrd="0" presId="urn:microsoft.com/office/officeart/2005/8/layout/vProcess5"/>
    <dgm:cxn modelId="{7B299FE1-8AD6-4211-BAD6-EBCEAAC7977D}" type="presOf" srcId="{A3A96489-6E52-47FD-B579-1CEC62088FC2}" destId="{1E26B6B1-1A33-46A4-9980-70B7D656E0D5}" srcOrd="1" destOrd="0" presId="urn:microsoft.com/office/officeart/2005/8/layout/vProcess5"/>
    <dgm:cxn modelId="{048C4118-E8A6-46D0-A027-4B9577593AEC}" type="presOf" srcId="{A3A96489-6E52-47FD-B579-1CEC62088FC2}" destId="{75B62BE7-341F-483C-A67A-228E43EB3DDD}" srcOrd="0" destOrd="0" presId="urn:microsoft.com/office/officeart/2005/8/layout/vProcess5"/>
    <dgm:cxn modelId="{803F8731-6B54-4723-88BD-309486936678}" type="presOf" srcId="{B49D14F1-04C1-468B-842C-436EF9F66297}" destId="{67F618D2-C3E3-4F43-8606-FBA63FC841AB}" srcOrd="1" destOrd="0" presId="urn:microsoft.com/office/officeart/2005/8/layout/vProcess5"/>
    <dgm:cxn modelId="{5F36E790-D615-408D-BBE5-FE4D9EA4D5B6}" type="presOf" srcId="{396755F0-E2B4-475E-AEDA-B1D5EB783497}" destId="{BE6DD169-20B1-4303-8110-6367CFA099DA}" srcOrd="0" destOrd="0" presId="urn:microsoft.com/office/officeart/2005/8/layout/vProcess5"/>
    <dgm:cxn modelId="{7FC07CEC-6E8A-4619-972C-3FE5C9920D1D}" srcId="{808B0B92-F80A-4A98-9D1A-409E691206FD}" destId="{396755F0-E2B4-475E-AEDA-B1D5EB783497}" srcOrd="3" destOrd="0" parTransId="{86D8FFDF-81CF-4C5D-BA37-935BD309F8DA}" sibTransId="{02EB4B63-2EE1-4FE5-BA55-DC942ECEC9CB}"/>
    <dgm:cxn modelId="{853617FC-FDC4-4D6A-B8DF-8888D9F2F52A}" type="presParOf" srcId="{2109A8AC-AD6B-42C6-A28A-397A9F1FECE1}" destId="{BEE1B7B2-8913-47A3-8632-9961FA153B6E}" srcOrd="0" destOrd="0" presId="urn:microsoft.com/office/officeart/2005/8/layout/vProcess5"/>
    <dgm:cxn modelId="{5604C8A0-F550-44D2-A29F-2243EE36A801}" type="presParOf" srcId="{2109A8AC-AD6B-42C6-A28A-397A9F1FECE1}" destId="{67CD959E-DE54-4EE1-A615-2A37C06DAD9C}" srcOrd="1" destOrd="0" presId="urn:microsoft.com/office/officeart/2005/8/layout/vProcess5"/>
    <dgm:cxn modelId="{EE53F1E6-9EBE-4A7B-B3D7-1E3D89EEC749}" type="presParOf" srcId="{2109A8AC-AD6B-42C6-A28A-397A9F1FECE1}" destId="{75B62BE7-341F-483C-A67A-228E43EB3DDD}" srcOrd="2" destOrd="0" presId="urn:microsoft.com/office/officeart/2005/8/layout/vProcess5"/>
    <dgm:cxn modelId="{88F21BE4-29BB-430B-A2F7-16A7953D5B2B}" type="presParOf" srcId="{2109A8AC-AD6B-42C6-A28A-397A9F1FECE1}" destId="{96B280D8-499F-43E6-A025-F12D06CD67FD}" srcOrd="3" destOrd="0" presId="urn:microsoft.com/office/officeart/2005/8/layout/vProcess5"/>
    <dgm:cxn modelId="{2F85B371-5EC8-4BCA-A12A-63386F40F511}" type="presParOf" srcId="{2109A8AC-AD6B-42C6-A28A-397A9F1FECE1}" destId="{BE6DD169-20B1-4303-8110-6367CFA099DA}" srcOrd="4" destOrd="0" presId="urn:microsoft.com/office/officeart/2005/8/layout/vProcess5"/>
    <dgm:cxn modelId="{A22FEB7C-27B6-4EF9-9016-45825FA855D3}" type="presParOf" srcId="{2109A8AC-AD6B-42C6-A28A-397A9F1FECE1}" destId="{E9EE4B5E-4124-48FE-80C4-AD5FD7437B63}" srcOrd="5" destOrd="0" presId="urn:microsoft.com/office/officeart/2005/8/layout/vProcess5"/>
    <dgm:cxn modelId="{AE7074CC-27E5-42C0-B4A6-4A6998E795CC}" type="presParOf" srcId="{2109A8AC-AD6B-42C6-A28A-397A9F1FECE1}" destId="{E81159AA-4774-4CBB-B5DF-7704ABB7A727}" srcOrd="6" destOrd="0" presId="urn:microsoft.com/office/officeart/2005/8/layout/vProcess5"/>
    <dgm:cxn modelId="{B3A14146-BCE6-43C8-A244-F52A8E719929}" type="presParOf" srcId="{2109A8AC-AD6B-42C6-A28A-397A9F1FECE1}" destId="{52B88C28-25D8-415F-9749-E5542E0AC9B3}" srcOrd="7" destOrd="0" presId="urn:microsoft.com/office/officeart/2005/8/layout/vProcess5"/>
    <dgm:cxn modelId="{5317E6FC-07B2-4BBE-BD23-784621E0A376}" type="presParOf" srcId="{2109A8AC-AD6B-42C6-A28A-397A9F1FECE1}" destId="{5C19C624-4CAB-4AB7-A066-60882228E849}" srcOrd="8" destOrd="0" presId="urn:microsoft.com/office/officeart/2005/8/layout/vProcess5"/>
    <dgm:cxn modelId="{F4A6C2EF-1408-426D-A979-5EA7F58E4BE7}" type="presParOf" srcId="{2109A8AC-AD6B-42C6-A28A-397A9F1FECE1}" destId="{B115E3B1-DE71-4683-BD49-D8B2F928AAD8}" srcOrd="9" destOrd="0" presId="urn:microsoft.com/office/officeart/2005/8/layout/vProcess5"/>
    <dgm:cxn modelId="{4164412C-5E0B-4C9C-A951-A4FA610F4D33}" type="presParOf" srcId="{2109A8AC-AD6B-42C6-A28A-397A9F1FECE1}" destId="{6E8B3455-B911-4AAA-B224-78394FCF04A3}" srcOrd="10" destOrd="0" presId="urn:microsoft.com/office/officeart/2005/8/layout/vProcess5"/>
    <dgm:cxn modelId="{3741EBCF-ED84-4DC4-9333-FA9C7BE21C73}" type="presParOf" srcId="{2109A8AC-AD6B-42C6-A28A-397A9F1FECE1}" destId="{1E26B6B1-1A33-46A4-9980-70B7D656E0D5}" srcOrd="11" destOrd="0" presId="urn:microsoft.com/office/officeart/2005/8/layout/vProcess5"/>
    <dgm:cxn modelId="{F6A1D1DB-D58E-4C54-9BCE-2E4F69C77708}" type="presParOf" srcId="{2109A8AC-AD6B-42C6-A28A-397A9F1FECE1}" destId="{67F618D2-C3E3-4F43-8606-FBA63FC841AB}" srcOrd="12" destOrd="0" presId="urn:microsoft.com/office/officeart/2005/8/layout/vProcess5"/>
    <dgm:cxn modelId="{E4654465-CE3E-494D-BAEB-0FE315D3EB83}" type="presParOf" srcId="{2109A8AC-AD6B-42C6-A28A-397A9F1FECE1}" destId="{EB488549-CE00-4CA8-B6E3-6E948AB91971}" srcOrd="13" destOrd="0" presId="urn:microsoft.com/office/officeart/2005/8/layout/vProcess5"/>
    <dgm:cxn modelId="{5A4BFE11-CA55-4367-B141-43D1A89D103F}" type="presParOf" srcId="{2109A8AC-AD6B-42C6-A28A-397A9F1FECE1}" destId="{682B0F3E-D9DC-4EA8-B357-7D0F1F9F3F2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8B0B92-F80A-4A98-9D1A-409E691206FD}"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fr-FR"/>
        </a:p>
      </dgm:t>
    </dgm:pt>
    <dgm:pt modelId="{B49D14F1-04C1-468B-842C-436EF9F66297}">
      <dgm:prSet phldrT="[Texte]" custT="1"/>
      <dgm:spPr/>
      <dgm:t>
        <a:bodyPr/>
        <a:lstStyle/>
        <a:p>
          <a:pPr algn="just" rtl="1"/>
          <a:r>
            <a:rPr lang="ar-TN" sz="1800" dirty="0" smtClean="0">
              <a:solidFill>
                <a:schemeClr val="tx1"/>
              </a:solidFill>
            </a:rPr>
            <a:t>تسوية وضعية </a:t>
          </a:r>
          <a:r>
            <a:rPr lang="fr-FR" sz="1800" dirty="0" smtClean="0">
              <a:solidFill>
                <a:schemeClr val="tx1"/>
              </a:solidFill>
            </a:rPr>
            <a:t>    </a:t>
          </a:r>
          <a:r>
            <a:rPr lang="ar-TN" sz="1800" dirty="0" smtClean="0">
              <a:solidFill>
                <a:schemeClr val="tx1"/>
              </a:solidFill>
            </a:rPr>
            <a:t> </a:t>
          </a:r>
          <a:r>
            <a:rPr lang="ar-TN" sz="1800" dirty="0" smtClean="0">
              <a:solidFill>
                <a:srgbClr val="C00000"/>
              </a:solidFill>
            </a:rPr>
            <a:t>عــ</a:t>
          </a:r>
          <a:r>
            <a:rPr lang="ar-TN" sz="1800" b="1" dirty="0" smtClean="0">
              <a:solidFill>
                <a:srgbClr val="C00000"/>
              </a:solidFill>
            </a:rPr>
            <a:t>11</a:t>
          </a:r>
          <a:r>
            <a:rPr lang="ar-TN" sz="1800" dirty="0" smtClean="0">
              <a:solidFill>
                <a:srgbClr val="C00000"/>
              </a:solidFill>
            </a:rPr>
            <a:t>ــدد</a:t>
          </a:r>
          <a:r>
            <a:rPr lang="ar-TN" sz="1800" dirty="0" smtClean="0">
              <a:solidFill>
                <a:schemeClr val="tx1"/>
              </a:solidFill>
            </a:rPr>
            <a:t> موظف </a:t>
          </a:r>
          <a:r>
            <a:rPr lang="ar-TN" sz="1800" dirty="0" err="1" smtClean="0">
              <a:solidFill>
                <a:schemeClr val="tx1"/>
              </a:solidFill>
            </a:rPr>
            <a:t>بالترسيم</a:t>
          </a:r>
          <a:r>
            <a:rPr lang="ar-TN" sz="1800" dirty="0" smtClean="0">
              <a:solidFill>
                <a:schemeClr val="tx1"/>
              </a:solidFill>
            </a:rPr>
            <a:t> موزعين كالآتي: </a:t>
          </a:r>
          <a:r>
            <a:rPr lang="ar-TN" sz="2400" b="1" dirty="0" smtClean="0">
              <a:solidFill>
                <a:schemeClr val="tx1"/>
              </a:solidFill>
            </a:rPr>
            <a:t>7</a:t>
          </a:r>
          <a:endParaRPr lang="fr-FR" sz="1800" dirty="0" smtClean="0">
            <a:solidFill>
              <a:schemeClr val="tx1"/>
            </a:solidFill>
          </a:endParaRPr>
        </a:p>
      </dgm:t>
    </dgm:pt>
    <dgm:pt modelId="{4F9463F5-FE7E-4685-8858-EC65C9334E66}" type="parTrans" cxnId="{13250F3B-14FC-4F62-9856-EBAD4DED2036}">
      <dgm:prSet/>
      <dgm:spPr/>
      <dgm:t>
        <a:bodyPr/>
        <a:lstStyle/>
        <a:p>
          <a:endParaRPr lang="fr-FR"/>
        </a:p>
      </dgm:t>
    </dgm:pt>
    <dgm:pt modelId="{E6222F39-7F32-4BE0-92A7-6499E54FFBB5}" type="sibTrans" cxnId="{13250F3B-14FC-4F62-9856-EBAD4DED2036}">
      <dgm:prSet/>
      <dgm:spPr/>
      <dgm:t>
        <a:bodyPr/>
        <a:lstStyle/>
        <a:p>
          <a:endParaRPr lang="fr-FR"/>
        </a:p>
      </dgm:t>
    </dgm:pt>
    <dgm:pt modelId="{946DE02A-FCEF-4911-826E-40A5885CA3A7}">
      <dgm:prSet/>
      <dgm:spPr/>
      <dgm:t>
        <a:bodyPr/>
        <a:lstStyle/>
        <a:p>
          <a:pPr algn="just" rtl="1"/>
          <a:r>
            <a:rPr lang="ar-TN" dirty="0" smtClean="0">
              <a:solidFill>
                <a:schemeClr val="tx1"/>
              </a:solidFill>
            </a:rPr>
            <a:t>تعيين مدير إداري للمنظمة للسهر على إحكام التنسيق بين مختلف المصالح لإدارية وتسهيل عملها على مستوى مركزي </a:t>
          </a:r>
          <a:r>
            <a:rPr lang="ar-TN" dirty="0" err="1" smtClean="0">
              <a:solidFill>
                <a:schemeClr val="tx1"/>
              </a:solidFill>
            </a:rPr>
            <a:t>وجهوي</a:t>
          </a:r>
          <a:r>
            <a:rPr lang="ar-TN" dirty="0" smtClean="0">
              <a:solidFill>
                <a:schemeClr val="tx1"/>
              </a:solidFill>
            </a:rPr>
            <a:t> للحفاظ على تماسك الإدارة وحسن سيرها </a:t>
          </a:r>
          <a:r>
            <a:rPr lang="ar-TN" dirty="0" err="1" smtClean="0">
              <a:solidFill>
                <a:schemeClr val="tx1"/>
              </a:solidFill>
            </a:rPr>
            <a:t>ونجاعتها</a:t>
          </a:r>
          <a:r>
            <a:rPr lang="ar-TN" dirty="0" smtClean="0">
              <a:solidFill>
                <a:schemeClr val="tx1"/>
              </a:solidFill>
            </a:rPr>
            <a:t> وديمومتها. </a:t>
          </a:r>
        </a:p>
      </dgm:t>
    </dgm:pt>
    <dgm:pt modelId="{661B57BD-92E9-436E-A2DE-FE5A022FD5B1}" type="parTrans" cxnId="{5858093E-F674-4A23-9CE8-2F34F92F378B}">
      <dgm:prSet/>
      <dgm:spPr/>
      <dgm:t>
        <a:bodyPr/>
        <a:lstStyle/>
        <a:p>
          <a:endParaRPr lang="fr-FR"/>
        </a:p>
      </dgm:t>
    </dgm:pt>
    <dgm:pt modelId="{62FBD6DD-11D4-4E70-AE3C-FF12AE2B0AEC}" type="sibTrans" cxnId="{5858093E-F674-4A23-9CE8-2F34F92F378B}">
      <dgm:prSet/>
      <dgm:spPr/>
      <dgm:t>
        <a:bodyPr/>
        <a:lstStyle/>
        <a:p>
          <a:endParaRPr lang="fr-FR"/>
        </a:p>
      </dgm:t>
    </dgm:pt>
    <dgm:pt modelId="{606A01A8-30EB-4516-98F8-6ADE4D6BF437}">
      <dgm:prSet/>
      <dgm:spPr/>
      <dgm:t>
        <a:bodyPr/>
        <a:lstStyle/>
        <a:p>
          <a:pPr algn="just" rtl="1"/>
          <a:r>
            <a:rPr lang="ar-TN" dirty="0" smtClean="0">
              <a:solidFill>
                <a:schemeClr val="tx1"/>
              </a:solidFill>
            </a:rPr>
            <a:t>وضع نظام هيكلي عصريّ يتماشى وما هو معمول </a:t>
          </a:r>
          <a:r>
            <a:rPr lang="ar-TN" dirty="0" err="1" smtClean="0">
              <a:solidFill>
                <a:schemeClr val="tx1"/>
              </a:solidFill>
            </a:rPr>
            <a:t>به</a:t>
          </a:r>
          <a:r>
            <a:rPr lang="ar-TN" dirty="0" smtClean="0">
              <a:solidFill>
                <a:schemeClr val="tx1"/>
              </a:solidFill>
            </a:rPr>
            <a:t> في مختلف الإدارات العصريّة ويمكّن الإدارة من مزيد </a:t>
          </a:r>
          <a:r>
            <a:rPr lang="ar-TN" dirty="0" err="1" smtClean="0">
              <a:solidFill>
                <a:schemeClr val="tx1"/>
              </a:solidFill>
            </a:rPr>
            <a:t>النجاعة</a:t>
          </a:r>
          <a:r>
            <a:rPr lang="ar-TN" dirty="0" smtClean="0">
              <a:solidFill>
                <a:schemeClr val="tx1"/>
              </a:solidFill>
            </a:rPr>
            <a:t> والفاعليّة في أدائها.</a:t>
          </a:r>
        </a:p>
      </dgm:t>
    </dgm:pt>
    <dgm:pt modelId="{86D8D6DE-98ED-4931-BDC2-AD6710E358A4}" type="parTrans" cxnId="{92B3CEB8-5F13-4C6C-B7CB-8EE55B4A1945}">
      <dgm:prSet/>
      <dgm:spPr/>
      <dgm:t>
        <a:bodyPr/>
        <a:lstStyle/>
        <a:p>
          <a:endParaRPr lang="fr-FR"/>
        </a:p>
      </dgm:t>
    </dgm:pt>
    <dgm:pt modelId="{1A5EE803-EDF0-470A-B53A-C66DC7A2AB8F}" type="sibTrans" cxnId="{92B3CEB8-5F13-4C6C-B7CB-8EE55B4A1945}">
      <dgm:prSet/>
      <dgm:spPr/>
      <dgm:t>
        <a:bodyPr/>
        <a:lstStyle/>
        <a:p>
          <a:endParaRPr lang="fr-FR"/>
        </a:p>
      </dgm:t>
    </dgm:pt>
    <dgm:pt modelId="{74279825-3A94-4045-9427-EFCFAF297ABB}">
      <dgm:prSet/>
      <dgm:spPr/>
      <dgm:t>
        <a:bodyPr/>
        <a:lstStyle/>
        <a:p>
          <a:pPr rtl="1"/>
          <a:r>
            <a:rPr lang="ar-TN" dirty="0" smtClean="0">
              <a:solidFill>
                <a:schemeClr val="tx1"/>
              </a:solidFill>
            </a:rPr>
            <a:t>إنشاء أقسام و مصالح مختصّة. </a:t>
          </a:r>
        </a:p>
      </dgm:t>
    </dgm:pt>
    <dgm:pt modelId="{BA9A17C2-27FC-415E-B3C5-82943EC06D4B}" type="parTrans" cxnId="{72E02297-3463-4365-9677-4172C135929E}">
      <dgm:prSet/>
      <dgm:spPr/>
      <dgm:t>
        <a:bodyPr/>
        <a:lstStyle/>
        <a:p>
          <a:endParaRPr lang="fr-FR"/>
        </a:p>
      </dgm:t>
    </dgm:pt>
    <dgm:pt modelId="{C5009E0C-C1A2-40DE-A6CD-2DD006A84B9E}" type="sibTrans" cxnId="{72E02297-3463-4365-9677-4172C135929E}">
      <dgm:prSet/>
      <dgm:spPr/>
      <dgm:t>
        <a:bodyPr/>
        <a:lstStyle/>
        <a:p>
          <a:endParaRPr lang="fr-FR"/>
        </a:p>
      </dgm:t>
    </dgm:pt>
    <dgm:pt modelId="{2109A8AC-AD6B-42C6-A28A-397A9F1FECE1}" type="pres">
      <dgm:prSet presAssocID="{808B0B92-F80A-4A98-9D1A-409E691206FD}" presName="outerComposite" presStyleCnt="0">
        <dgm:presLayoutVars>
          <dgm:chMax val="5"/>
          <dgm:dir/>
          <dgm:resizeHandles val="exact"/>
        </dgm:presLayoutVars>
      </dgm:prSet>
      <dgm:spPr/>
      <dgm:t>
        <a:bodyPr/>
        <a:lstStyle/>
        <a:p>
          <a:endParaRPr lang="fr-FR"/>
        </a:p>
      </dgm:t>
    </dgm:pt>
    <dgm:pt modelId="{BEE1B7B2-8913-47A3-8632-9961FA153B6E}" type="pres">
      <dgm:prSet presAssocID="{808B0B92-F80A-4A98-9D1A-409E691206FD}" presName="dummyMaxCanvas" presStyleCnt="0">
        <dgm:presLayoutVars/>
      </dgm:prSet>
      <dgm:spPr/>
    </dgm:pt>
    <dgm:pt modelId="{D75E386B-3906-425A-96DC-2793822FA271}" type="pres">
      <dgm:prSet presAssocID="{808B0B92-F80A-4A98-9D1A-409E691206FD}" presName="FourNodes_1" presStyleLbl="node1" presStyleIdx="0" presStyleCnt="4">
        <dgm:presLayoutVars>
          <dgm:bulletEnabled val="1"/>
        </dgm:presLayoutVars>
      </dgm:prSet>
      <dgm:spPr/>
      <dgm:t>
        <a:bodyPr/>
        <a:lstStyle/>
        <a:p>
          <a:endParaRPr lang="fr-FR"/>
        </a:p>
      </dgm:t>
    </dgm:pt>
    <dgm:pt modelId="{73972842-43D4-476D-B709-0E75C9E97918}" type="pres">
      <dgm:prSet presAssocID="{808B0B92-F80A-4A98-9D1A-409E691206FD}" presName="FourNodes_2" presStyleLbl="node1" presStyleIdx="1" presStyleCnt="4" custLinFactNeighborX="57" custLinFactNeighborY="258">
        <dgm:presLayoutVars>
          <dgm:bulletEnabled val="1"/>
        </dgm:presLayoutVars>
      </dgm:prSet>
      <dgm:spPr/>
      <dgm:t>
        <a:bodyPr/>
        <a:lstStyle/>
        <a:p>
          <a:endParaRPr lang="fr-FR"/>
        </a:p>
      </dgm:t>
    </dgm:pt>
    <dgm:pt modelId="{ED41EFBD-3E23-4A5D-B079-E4E50DC643DB}" type="pres">
      <dgm:prSet presAssocID="{808B0B92-F80A-4A98-9D1A-409E691206FD}" presName="FourNodes_3" presStyleLbl="node1" presStyleIdx="2" presStyleCnt="4">
        <dgm:presLayoutVars>
          <dgm:bulletEnabled val="1"/>
        </dgm:presLayoutVars>
      </dgm:prSet>
      <dgm:spPr/>
      <dgm:t>
        <a:bodyPr/>
        <a:lstStyle/>
        <a:p>
          <a:endParaRPr lang="fr-FR"/>
        </a:p>
      </dgm:t>
    </dgm:pt>
    <dgm:pt modelId="{2E5F9F95-8096-467E-99C2-894DB08303F6}" type="pres">
      <dgm:prSet presAssocID="{808B0B92-F80A-4A98-9D1A-409E691206FD}" presName="FourNodes_4" presStyleLbl="node1" presStyleIdx="3" presStyleCnt="4">
        <dgm:presLayoutVars>
          <dgm:bulletEnabled val="1"/>
        </dgm:presLayoutVars>
      </dgm:prSet>
      <dgm:spPr/>
      <dgm:t>
        <a:bodyPr/>
        <a:lstStyle/>
        <a:p>
          <a:endParaRPr lang="fr-FR"/>
        </a:p>
      </dgm:t>
    </dgm:pt>
    <dgm:pt modelId="{BFF04A8A-E068-48E3-9C9A-44320176A68A}" type="pres">
      <dgm:prSet presAssocID="{808B0B92-F80A-4A98-9D1A-409E691206FD}" presName="FourConn_1-2" presStyleLbl="fgAccFollowNode1" presStyleIdx="0" presStyleCnt="3">
        <dgm:presLayoutVars>
          <dgm:bulletEnabled val="1"/>
        </dgm:presLayoutVars>
      </dgm:prSet>
      <dgm:spPr/>
      <dgm:t>
        <a:bodyPr/>
        <a:lstStyle/>
        <a:p>
          <a:endParaRPr lang="fr-FR"/>
        </a:p>
      </dgm:t>
    </dgm:pt>
    <dgm:pt modelId="{EB14094C-715A-4974-96E4-FED091AAF9E5}" type="pres">
      <dgm:prSet presAssocID="{808B0B92-F80A-4A98-9D1A-409E691206FD}" presName="FourConn_2-3" presStyleLbl="fgAccFollowNode1" presStyleIdx="1" presStyleCnt="3">
        <dgm:presLayoutVars>
          <dgm:bulletEnabled val="1"/>
        </dgm:presLayoutVars>
      </dgm:prSet>
      <dgm:spPr/>
      <dgm:t>
        <a:bodyPr/>
        <a:lstStyle/>
        <a:p>
          <a:endParaRPr lang="fr-FR"/>
        </a:p>
      </dgm:t>
    </dgm:pt>
    <dgm:pt modelId="{103E6B52-F80F-4CDA-8FF7-199DD86892FB}" type="pres">
      <dgm:prSet presAssocID="{808B0B92-F80A-4A98-9D1A-409E691206FD}" presName="FourConn_3-4" presStyleLbl="fgAccFollowNode1" presStyleIdx="2" presStyleCnt="3">
        <dgm:presLayoutVars>
          <dgm:bulletEnabled val="1"/>
        </dgm:presLayoutVars>
      </dgm:prSet>
      <dgm:spPr/>
      <dgm:t>
        <a:bodyPr/>
        <a:lstStyle/>
        <a:p>
          <a:endParaRPr lang="fr-FR"/>
        </a:p>
      </dgm:t>
    </dgm:pt>
    <dgm:pt modelId="{BF24ED33-AA18-4DC9-B348-69FB3417B554}" type="pres">
      <dgm:prSet presAssocID="{808B0B92-F80A-4A98-9D1A-409E691206FD}" presName="FourNodes_1_text" presStyleLbl="node1" presStyleIdx="3" presStyleCnt="4">
        <dgm:presLayoutVars>
          <dgm:bulletEnabled val="1"/>
        </dgm:presLayoutVars>
      </dgm:prSet>
      <dgm:spPr/>
      <dgm:t>
        <a:bodyPr/>
        <a:lstStyle/>
        <a:p>
          <a:endParaRPr lang="fr-FR"/>
        </a:p>
      </dgm:t>
    </dgm:pt>
    <dgm:pt modelId="{8549D144-1090-45B8-B6A1-DB27737FF26D}" type="pres">
      <dgm:prSet presAssocID="{808B0B92-F80A-4A98-9D1A-409E691206FD}" presName="FourNodes_2_text" presStyleLbl="node1" presStyleIdx="3" presStyleCnt="4">
        <dgm:presLayoutVars>
          <dgm:bulletEnabled val="1"/>
        </dgm:presLayoutVars>
      </dgm:prSet>
      <dgm:spPr/>
      <dgm:t>
        <a:bodyPr/>
        <a:lstStyle/>
        <a:p>
          <a:endParaRPr lang="fr-FR"/>
        </a:p>
      </dgm:t>
    </dgm:pt>
    <dgm:pt modelId="{326777EC-7D07-4554-B474-E28C4E87E2EA}" type="pres">
      <dgm:prSet presAssocID="{808B0B92-F80A-4A98-9D1A-409E691206FD}" presName="FourNodes_3_text" presStyleLbl="node1" presStyleIdx="3" presStyleCnt="4">
        <dgm:presLayoutVars>
          <dgm:bulletEnabled val="1"/>
        </dgm:presLayoutVars>
      </dgm:prSet>
      <dgm:spPr/>
      <dgm:t>
        <a:bodyPr/>
        <a:lstStyle/>
        <a:p>
          <a:endParaRPr lang="fr-FR"/>
        </a:p>
      </dgm:t>
    </dgm:pt>
    <dgm:pt modelId="{70EBF28E-EF5B-464E-830E-3B0A39A9717D}" type="pres">
      <dgm:prSet presAssocID="{808B0B92-F80A-4A98-9D1A-409E691206FD}" presName="FourNodes_4_text" presStyleLbl="node1" presStyleIdx="3" presStyleCnt="4">
        <dgm:presLayoutVars>
          <dgm:bulletEnabled val="1"/>
        </dgm:presLayoutVars>
      </dgm:prSet>
      <dgm:spPr/>
      <dgm:t>
        <a:bodyPr/>
        <a:lstStyle/>
        <a:p>
          <a:endParaRPr lang="fr-FR"/>
        </a:p>
      </dgm:t>
    </dgm:pt>
  </dgm:ptLst>
  <dgm:cxnLst>
    <dgm:cxn modelId="{725CB45D-8783-47B1-B453-3BF3DC00C4E3}" type="presOf" srcId="{606A01A8-30EB-4516-98F8-6ADE4D6BF437}" destId="{326777EC-7D07-4554-B474-E28C4E87E2EA}" srcOrd="1" destOrd="0" presId="urn:microsoft.com/office/officeart/2005/8/layout/vProcess5"/>
    <dgm:cxn modelId="{92B3CEB8-5F13-4C6C-B7CB-8EE55B4A1945}" srcId="{808B0B92-F80A-4A98-9D1A-409E691206FD}" destId="{606A01A8-30EB-4516-98F8-6ADE4D6BF437}" srcOrd="2" destOrd="0" parTransId="{86D8D6DE-98ED-4931-BDC2-AD6710E358A4}" sibTransId="{1A5EE803-EDF0-470A-B53A-C66DC7A2AB8F}"/>
    <dgm:cxn modelId="{0F21185A-79AA-443E-BC82-73BB2C442FA8}" type="presOf" srcId="{74279825-3A94-4045-9427-EFCFAF297ABB}" destId="{73972842-43D4-476D-B709-0E75C9E97918}" srcOrd="0" destOrd="0" presId="urn:microsoft.com/office/officeart/2005/8/layout/vProcess5"/>
    <dgm:cxn modelId="{E822DC16-D027-48CC-A100-0F4352DB1FF4}" type="presOf" srcId="{C5009E0C-C1A2-40DE-A6CD-2DD006A84B9E}" destId="{EB14094C-715A-4974-96E4-FED091AAF9E5}" srcOrd="0" destOrd="0" presId="urn:microsoft.com/office/officeart/2005/8/layout/vProcess5"/>
    <dgm:cxn modelId="{C7BD8BBA-9FBF-40BF-AC75-E09180327E93}" type="presOf" srcId="{808B0B92-F80A-4A98-9D1A-409E691206FD}" destId="{2109A8AC-AD6B-42C6-A28A-397A9F1FECE1}" srcOrd="0" destOrd="0" presId="urn:microsoft.com/office/officeart/2005/8/layout/vProcess5"/>
    <dgm:cxn modelId="{72E02297-3463-4365-9677-4172C135929E}" srcId="{808B0B92-F80A-4A98-9D1A-409E691206FD}" destId="{74279825-3A94-4045-9427-EFCFAF297ABB}" srcOrd="1" destOrd="0" parTransId="{BA9A17C2-27FC-415E-B3C5-82943EC06D4B}" sibTransId="{C5009E0C-C1A2-40DE-A6CD-2DD006A84B9E}"/>
    <dgm:cxn modelId="{60A2E98A-EC4E-41B8-8D83-CE056AB6D18F}" type="presOf" srcId="{1A5EE803-EDF0-470A-B53A-C66DC7A2AB8F}" destId="{103E6B52-F80F-4CDA-8FF7-199DD86892FB}" srcOrd="0" destOrd="0" presId="urn:microsoft.com/office/officeart/2005/8/layout/vProcess5"/>
    <dgm:cxn modelId="{13250F3B-14FC-4F62-9856-EBAD4DED2036}" srcId="{808B0B92-F80A-4A98-9D1A-409E691206FD}" destId="{B49D14F1-04C1-468B-842C-436EF9F66297}" srcOrd="3" destOrd="0" parTransId="{4F9463F5-FE7E-4685-8858-EC65C9334E66}" sibTransId="{E6222F39-7F32-4BE0-92A7-6499E54FFBB5}"/>
    <dgm:cxn modelId="{5858093E-F674-4A23-9CE8-2F34F92F378B}" srcId="{808B0B92-F80A-4A98-9D1A-409E691206FD}" destId="{946DE02A-FCEF-4911-826E-40A5885CA3A7}" srcOrd="0" destOrd="0" parTransId="{661B57BD-92E9-436E-A2DE-FE5A022FD5B1}" sibTransId="{62FBD6DD-11D4-4E70-AE3C-FF12AE2B0AEC}"/>
    <dgm:cxn modelId="{5DF2FE95-29A2-4726-9524-F6BDFC4A13BD}" type="presOf" srcId="{B49D14F1-04C1-468B-842C-436EF9F66297}" destId="{2E5F9F95-8096-467E-99C2-894DB08303F6}" srcOrd="0" destOrd="0" presId="urn:microsoft.com/office/officeart/2005/8/layout/vProcess5"/>
    <dgm:cxn modelId="{33177720-62A7-41FA-9B45-AF98968E78BA}" type="presOf" srcId="{606A01A8-30EB-4516-98F8-6ADE4D6BF437}" destId="{ED41EFBD-3E23-4A5D-B079-E4E50DC643DB}" srcOrd="0" destOrd="0" presId="urn:microsoft.com/office/officeart/2005/8/layout/vProcess5"/>
    <dgm:cxn modelId="{5AB2B3BC-1419-41A8-AFB8-6CE69F511D2A}" type="presOf" srcId="{62FBD6DD-11D4-4E70-AE3C-FF12AE2B0AEC}" destId="{BFF04A8A-E068-48E3-9C9A-44320176A68A}" srcOrd="0" destOrd="0" presId="urn:microsoft.com/office/officeart/2005/8/layout/vProcess5"/>
    <dgm:cxn modelId="{4B3F8384-B662-41C0-BA08-A35E64584F62}" type="presOf" srcId="{74279825-3A94-4045-9427-EFCFAF297ABB}" destId="{8549D144-1090-45B8-B6A1-DB27737FF26D}" srcOrd="1" destOrd="0" presId="urn:microsoft.com/office/officeart/2005/8/layout/vProcess5"/>
    <dgm:cxn modelId="{82CCD5D9-71F8-4A7D-82A8-732884E4AAC6}" type="presOf" srcId="{B49D14F1-04C1-468B-842C-436EF9F66297}" destId="{70EBF28E-EF5B-464E-830E-3B0A39A9717D}" srcOrd="1" destOrd="0" presId="urn:microsoft.com/office/officeart/2005/8/layout/vProcess5"/>
    <dgm:cxn modelId="{12160310-C831-4A39-B2F3-6DF18407113B}" type="presOf" srcId="{946DE02A-FCEF-4911-826E-40A5885CA3A7}" destId="{D75E386B-3906-425A-96DC-2793822FA271}" srcOrd="0" destOrd="0" presId="urn:microsoft.com/office/officeart/2005/8/layout/vProcess5"/>
    <dgm:cxn modelId="{C7F35564-3DEB-4C53-9D2D-13651288DE58}" type="presOf" srcId="{946DE02A-FCEF-4911-826E-40A5885CA3A7}" destId="{BF24ED33-AA18-4DC9-B348-69FB3417B554}" srcOrd="1" destOrd="0" presId="urn:microsoft.com/office/officeart/2005/8/layout/vProcess5"/>
    <dgm:cxn modelId="{B291796E-3833-45F3-83B8-3995BA98A6A8}" type="presParOf" srcId="{2109A8AC-AD6B-42C6-A28A-397A9F1FECE1}" destId="{BEE1B7B2-8913-47A3-8632-9961FA153B6E}" srcOrd="0" destOrd="0" presId="urn:microsoft.com/office/officeart/2005/8/layout/vProcess5"/>
    <dgm:cxn modelId="{9510A9BE-AB7F-4D56-93BF-D43676B3E853}" type="presParOf" srcId="{2109A8AC-AD6B-42C6-A28A-397A9F1FECE1}" destId="{D75E386B-3906-425A-96DC-2793822FA271}" srcOrd="1" destOrd="0" presId="urn:microsoft.com/office/officeart/2005/8/layout/vProcess5"/>
    <dgm:cxn modelId="{FAF0A71D-A278-4FEC-BD09-046C46F82CD4}" type="presParOf" srcId="{2109A8AC-AD6B-42C6-A28A-397A9F1FECE1}" destId="{73972842-43D4-476D-B709-0E75C9E97918}" srcOrd="2" destOrd="0" presId="urn:microsoft.com/office/officeart/2005/8/layout/vProcess5"/>
    <dgm:cxn modelId="{1F8E76EB-64E8-41A0-A3C9-221E0527FA32}" type="presParOf" srcId="{2109A8AC-AD6B-42C6-A28A-397A9F1FECE1}" destId="{ED41EFBD-3E23-4A5D-B079-E4E50DC643DB}" srcOrd="3" destOrd="0" presId="urn:microsoft.com/office/officeart/2005/8/layout/vProcess5"/>
    <dgm:cxn modelId="{E5AAABD6-0A77-4D3D-B410-490A4ECC825B}" type="presParOf" srcId="{2109A8AC-AD6B-42C6-A28A-397A9F1FECE1}" destId="{2E5F9F95-8096-467E-99C2-894DB08303F6}" srcOrd="4" destOrd="0" presId="urn:microsoft.com/office/officeart/2005/8/layout/vProcess5"/>
    <dgm:cxn modelId="{AD268759-0AA2-450E-A5FC-A362457D0542}" type="presParOf" srcId="{2109A8AC-AD6B-42C6-A28A-397A9F1FECE1}" destId="{BFF04A8A-E068-48E3-9C9A-44320176A68A}" srcOrd="5" destOrd="0" presId="urn:microsoft.com/office/officeart/2005/8/layout/vProcess5"/>
    <dgm:cxn modelId="{1172682B-3FE6-4C4C-8891-5B55F83BE0B8}" type="presParOf" srcId="{2109A8AC-AD6B-42C6-A28A-397A9F1FECE1}" destId="{EB14094C-715A-4974-96E4-FED091AAF9E5}" srcOrd="6" destOrd="0" presId="urn:microsoft.com/office/officeart/2005/8/layout/vProcess5"/>
    <dgm:cxn modelId="{5A8E9D53-51A2-419E-B780-3609D2AE4217}" type="presParOf" srcId="{2109A8AC-AD6B-42C6-A28A-397A9F1FECE1}" destId="{103E6B52-F80F-4CDA-8FF7-199DD86892FB}" srcOrd="7" destOrd="0" presId="urn:microsoft.com/office/officeart/2005/8/layout/vProcess5"/>
    <dgm:cxn modelId="{EE6841AF-3257-4382-9415-E2159284D24E}" type="presParOf" srcId="{2109A8AC-AD6B-42C6-A28A-397A9F1FECE1}" destId="{BF24ED33-AA18-4DC9-B348-69FB3417B554}" srcOrd="8" destOrd="0" presId="urn:microsoft.com/office/officeart/2005/8/layout/vProcess5"/>
    <dgm:cxn modelId="{EFA52BCF-5876-4CC1-B1F9-35A6E45AC055}" type="presParOf" srcId="{2109A8AC-AD6B-42C6-A28A-397A9F1FECE1}" destId="{8549D144-1090-45B8-B6A1-DB27737FF26D}" srcOrd="9" destOrd="0" presId="urn:microsoft.com/office/officeart/2005/8/layout/vProcess5"/>
    <dgm:cxn modelId="{BE018C73-7E72-47F2-AB47-B63B472383BE}" type="presParOf" srcId="{2109A8AC-AD6B-42C6-A28A-397A9F1FECE1}" destId="{326777EC-7D07-4554-B474-E28C4E87E2EA}" srcOrd="10" destOrd="0" presId="urn:microsoft.com/office/officeart/2005/8/layout/vProcess5"/>
    <dgm:cxn modelId="{C5781A16-F959-4FB5-AB9D-BC50E73ED495}" type="presParOf" srcId="{2109A8AC-AD6B-42C6-A28A-397A9F1FECE1}" destId="{70EBF28E-EF5B-464E-830E-3B0A39A9717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71ECF7-7E7E-47EC-BB4B-F0DCD8940DED}" type="doc">
      <dgm:prSet loTypeId="urn:microsoft.com/office/officeart/2005/8/layout/hProcess3" loCatId="process" qsTypeId="urn:microsoft.com/office/officeart/2005/8/quickstyle/3d4" qsCatId="3D" csTypeId="urn:microsoft.com/office/officeart/2005/8/colors/accent6_2" csCatId="accent6" phldr="1"/>
      <dgm:spPr/>
      <dgm:t>
        <a:bodyPr/>
        <a:lstStyle/>
        <a:p>
          <a:endParaRPr lang="fr-FR"/>
        </a:p>
      </dgm:t>
    </dgm:pt>
    <dgm:pt modelId="{3B9381F0-8E00-453D-A0FE-30B2B0A309FF}">
      <dgm:prSet/>
      <dgm:spPr/>
      <dgm:t>
        <a:bodyPr/>
        <a:lstStyle/>
        <a:p>
          <a:r>
            <a:rPr lang="ar-TN" spc="0" dirty="0" smtClean="0"/>
            <a:t>مكّنتنا كلّ هذه الإصلاحات والانجازات الإداريّة من بناء قدرات وإدارة ناجعة ومزيد إحكام التصرّف في الموارد الماليّة التي تقلصت بشكل كبير بعد الثورة وارتفاع كتلة الأجور</a:t>
          </a:r>
          <a:endParaRPr lang="fr-FR" dirty="0"/>
        </a:p>
      </dgm:t>
    </dgm:pt>
    <dgm:pt modelId="{5CA98D5A-EF7D-44F9-881B-B001044CB3AD}" type="parTrans" cxnId="{6116BD53-92AF-4330-96B0-3D372B7B0311}">
      <dgm:prSet/>
      <dgm:spPr/>
      <dgm:t>
        <a:bodyPr/>
        <a:lstStyle/>
        <a:p>
          <a:endParaRPr lang="fr-FR"/>
        </a:p>
      </dgm:t>
    </dgm:pt>
    <dgm:pt modelId="{0C89F4E6-3014-4C7E-88A0-E5CEB62C8266}" type="sibTrans" cxnId="{6116BD53-92AF-4330-96B0-3D372B7B0311}">
      <dgm:prSet/>
      <dgm:spPr/>
      <dgm:t>
        <a:bodyPr/>
        <a:lstStyle/>
        <a:p>
          <a:endParaRPr lang="fr-FR"/>
        </a:p>
      </dgm:t>
    </dgm:pt>
    <dgm:pt modelId="{F42B222D-20C0-4C80-873E-9ED63F703957}" type="pres">
      <dgm:prSet presAssocID="{7571ECF7-7E7E-47EC-BB4B-F0DCD8940DED}" presName="Name0" presStyleCnt="0">
        <dgm:presLayoutVars>
          <dgm:dir val="rev"/>
          <dgm:animLvl val="lvl"/>
          <dgm:resizeHandles val="exact"/>
        </dgm:presLayoutVars>
      </dgm:prSet>
      <dgm:spPr/>
      <dgm:t>
        <a:bodyPr/>
        <a:lstStyle/>
        <a:p>
          <a:endParaRPr lang="fr-FR"/>
        </a:p>
      </dgm:t>
    </dgm:pt>
    <dgm:pt modelId="{3942293C-4E7F-4A9E-9EC2-7C55C72B03C7}" type="pres">
      <dgm:prSet presAssocID="{7571ECF7-7E7E-47EC-BB4B-F0DCD8940DED}" presName="dummy" presStyleCnt="0"/>
      <dgm:spPr/>
    </dgm:pt>
    <dgm:pt modelId="{C0165367-2788-4DC9-A875-74F701221487}" type="pres">
      <dgm:prSet presAssocID="{7571ECF7-7E7E-47EC-BB4B-F0DCD8940DED}" presName="linH" presStyleCnt="0"/>
      <dgm:spPr/>
    </dgm:pt>
    <dgm:pt modelId="{0FEF7F47-DD6E-4294-BD1D-132E63356574}" type="pres">
      <dgm:prSet presAssocID="{7571ECF7-7E7E-47EC-BB4B-F0DCD8940DED}" presName="padding1" presStyleCnt="0"/>
      <dgm:spPr/>
    </dgm:pt>
    <dgm:pt modelId="{4A4F022C-48AD-48AF-AC9E-6D7446E28874}" type="pres">
      <dgm:prSet presAssocID="{3B9381F0-8E00-453D-A0FE-30B2B0A309FF}" presName="linV" presStyleCnt="0"/>
      <dgm:spPr/>
    </dgm:pt>
    <dgm:pt modelId="{5363A62B-6574-45DC-B8B4-CDD8C65A363C}" type="pres">
      <dgm:prSet presAssocID="{3B9381F0-8E00-453D-A0FE-30B2B0A309FF}" presName="spVertical1" presStyleCnt="0"/>
      <dgm:spPr/>
    </dgm:pt>
    <dgm:pt modelId="{E4D71B29-DC48-4EA0-803E-5C7CAC59BE86}" type="pres">
      <dgm:prSet presAssocID="{3B9381F0-8E00-453D-A0FE-30B2B0A309FF}" presName="parTx" presStyleLbl="revTx" presStyleIdx="0" presStyleCnt="1" custScaleX="275420" custScaleY="113523">
        <dgm:presLayoutVars>
          <dgm:chMax val="0"/>
          <dgm:chPref val="0"/>
          <dgm:bulletEnabled val="1"/>
        </dgm:presLayoutVars>
      </dgm:prSet>
      <dgm:spPr/>
      <dgm:t>
        <a:bodyPr/>
        <a:lstStyle/>
        <a:p>
          <a:endParaRPr lang="fr-FR"/>
        </a:p>
      </dgm:t>
    </dgm:pt>
    <dgm:pt modelId="{D0487969-0160-4336-AF65-4050C30D4CD9}" type="pres">
      <dgm:prSet presAssocID="{3B9381F0-8E00-453D-A0FE-30B2B0A309FF}" presName="spVertical2" presStyleCnt="0"/>
      <dgm:spPr/>
    </dgm:pt>
    <dgm:pt modelId="{4492744C-AD47-410A-A0C1-7272658415A2}" type="pres">
      <dgm:prSet presAssocID="{3B9381F0-8E00-453D-A0FE-30B2B0A309FF}" presName="spVertical3" presStyleCnt="0"/>
      <dgm:spPr/>
    </dgm:pt>
    <dgm:pt modelId="{244C385F-3739-476B-816A-2D6FB88C7FA1}" type="pres">
      <dgm:prSet presAssocID="{7571ECF7-7E7E-47EC-BB4B-F0DCD8940DED}" presName="padding2" presStyleCnt="0"/>
      <dgm:spPr/>
    </dgm:pt>
    <dgm:pt modelId="{7AC0A573-9017-437D-9FE9-3FB9711E54A9}" type="pres">
      <dgm:prSet presAssocID="{7571ECF7-7E7E-47EC-BB4B-F0DCD8940DED}" presName="negArrow" presStyleCnt="0"/>
      <dgm:spPr/>
    </dgm:pt>
    <dgm:pt modelId="{787ADF9F-92D8-4171-8726-8CC1521C47FC}" type="pres">
      <dgm:prSet presAssocID="{7571ECF7-7E7E-47EC-BB4B-F0DCD8940DED}" presName="backgroundArrow" presStyleLbl="node1" presStyleIdx="0" presStyleCnt="1"/>
      <dgm:spPr/>
    </dgm:pt>
  </dgm:ptLst>
  <dgm:cxnLst>
    <dgm:cxn modelId="{6116BD53-92AF-4330-96B0-3D372B7B0311}" srcId="{7571ECF7-7E7E-47EC-BB4B-F0DCD8940DED}" destId="{3B9381F0-8E00-453D-A0FE-30B2B0A309FF}" srcOrd="0" destOrd="0" parTransId="{5CA98D5A-EF7D-44F9-881B-B001044CB3AD}" sibTransId="{0C89F4E6-3014-4C7E-88A0-E5CEB62C8266}"/>
    <dgm:cxn modelId="{37DF28C9-E570-42D7-BF9A-F5AD2812184B}" type="presOf" srcId="{7571ECF7-7E7E-47EC-BB4B-F0DCD8940DED}" destId="{F42B222D-20C0-4C80-873E-9ED63F703957}" srcOrd="0" destOrd="0" presId="urn:microsoft.com/office/officeart/2005/8/layout/hProcess3"/>
    <dgm:cxn modelId="{D1705A22-DAD3-44D8-9DE5-52970611BF14}" type="presOf" srcId="{3B9381F0-8E00-453D-A0FE-30B2B0A309FF}" destId="{E4D71B29-DC48-4EA0-803E-5C7CAC59BE86}" srcOrd="0" destOrd="0" presId="urn:microsoft.com/office/officeart/2005/8/layout/hProcess3"/>
    <dgm:cxn modelId="{AEF74661-75CA-4F83-99DB-7A6FA40E434D}" type="presParOf" srcId="{F42B222D-20C0-4C80-873E-9ED63F703957}" destId="{3942293C-4E7F-4A9E-9EC2-7C55C72B03C7}" srcOrd="0" destOrd="0" presId="urn:microsoft.com/office/officeart/2005/8/layout/hProcess3"/>
    <dgm:cxn modelId="{719C6FDE-618E-4F01-A90C-13463C7D0DA4}" type="presParOf" srcId="{F42B222D-20C0-4C80-873E-9ED63F703957}" destId="{C0165367-2788-4DC9-A875-74F701221487}" srcOrd="1" destOrd="0" presId="urn:microsoft.com/office/officeart/2005/8/layout/hProcess3"/>
    <dgm:cxn modelId="{C262375C-33CF-4FBF-82ED-33D3A7667916}" type="presParOf" srcId="{C0165367-2788-4DC9-A875-74F701221487}" destId="{0FEF7F47-DD6E-4294-BD1D-132E63356574}" srcOrd="0" destOrd="0" presId="urn:microsoft.com/office/officeart/2005/8/layout/hProcess3"/>
    <dgm:cxn modelId="{80EC85B8-6550-41AB-9C68-A45448EFBC4A}" type="presParOf" srcId="{C0165367-2788-4DC9-A875-74F701221487}" destId="{4A4F022C-48AD-48AF-AC9E-6D7446E28874}" srcOrd="1" destOrd="0" presId="urn:microsoft.com/office/officeart/2005/8/layout/hProcess3"/>
    <dgm:cxn modelId="{07CB7737-52CF-4641-8C8E-86F0D4B8B370}" type="presParOf" srcId="{4A4F022C-48AD-48AF-AC9E-6D7446E28874}" destId="{5363A62B-6574-45DC-B8B4-CDD8C65A363C}" srcOrd="0" destOrd="0" presId="urn:microsoft.com/office/officeart/2005/8/layout/hProcess3"/>
    <dgm:cxn modelId="{0EB01AA1-1419-4E7C-8776-9C417B3B3BF5}" type="presParOf" srcId="{4A4F022C-48AD-48AF-AC9E-6D7446E28874}" destId="{E4D71B29-DC48-4EA0-803E-5C7CAC59BE86}" srcOrd="1" destOrd="0" presId="urn:microsoft.com/office/officeart/2005/8/layout/hProcess3"/>
    <dgm:cxn modelId="{D4BC5DD7-69D5-46CB-910F-5B444B3DC8DC}" type="presParOf" srcId="{4A4F022C-48AD-48AF-AC9E-6D7446E28874}" destId="{D0487969-0160-4336-AF65-4050C30D4CD9}" srcOrd="2" destOrd="0" presId="urn:microsoft.com/office/officeart/2005/8/layout/hProcess3"/>
    <dgm:cxn modelId="{AE4CC595-ABB7-4451-9E9A-615D27FDEE6F}" type="presParOf" srcId="{4A4F022C-48AD-48AF-AC9E-6D7446E28874}" destId="{4492744C-AD47-410A-A0C1-7272658415A2}" srcOrd="3" destOrd="0" presId="urn:microsoft.com/office/officeart/2005/8/layout/hProcess3"/>
    <dgm:cxn modelId="{62116CAA-10AF-465C-ACF7-7804846F4DAE}" type="presParOf" srcId="{C0165367-2788-4DC9-A875-74F701221487}" destId="{244C385F-3739-476B-816A-2D6FB88C7FA1}" srcOrd="2" destOrd="0" presId="urn:microsoft.com/office/officeart/2005/8/layout/hProcess3"/>
    <dgm:cxn modelId="{4B199BBF-ABF5-4E93-98B6-A0F40FCA84E2}" type="presParOf" srcId="{C0165367-2788-4DC9-A875-74F701221487}" destId="{7AC0A573-9017-437D-9FE9-3FB9711E54A9}" srcOrd="3" destOrd="0" presId="urn:microsoft.com/office/officeart/2005/8/layout/hProcess3"/>
    <dgm:cxn modelId="{B430DA24-E512-4B6C-BAF4-5F1365591F00}" type="presParOf" srcId="{C0165367-2788-4DC9-A875-74F701221487}" destId="{787ADF9F-92D8-4171-8726-8CC1521C47FC}"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869912-133F-4C94-BE9B-E862DA12EE57}"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fr-FR"/>
        </a:p>
      </dgm:t>
    </dgm:pt>
    <dgm:pt modelId="{848740C4-D0C4-4341-84AB-262BED0C9D51}">
      <dgm:prSet phldrT="[Texte]"/>
      <dgm:spPr/>
      <dgm:t>
        <a:bodyPr/>
        <a:lstStyle/>
        <a:p>
          <a:r>
            <a:rPr lang="ar-TN" dirty="0" smtClean="0"/>
            <a:t>2018</a:t>
          </a:r>
          <a:endParaRPr lang="fr-FR" dirty="0"/>
        </a:p>
      </dgm:t>
    </dgm:pt>
    <dgm:pt modelId="{FB2A050A-DD43-47F4-AF1B-E9985A6A3BE0}" type="parTrans" cxnId="{C38D9554-C866-46A7-90FA-42E2775F1189}">
      <dgm:prSet/>
      <dgm:spPr/>
      <dgm:t>
        <a:bodyPr/>
        <a:lstStyle/>
        <a:p>
          <a:endParaRPr lang="fr-FR"/>
        </a:p>
      </dgm:t>
    </dgm:pt>
    <dgm:pt modelId="{BA3E6E14-23F5-4230-BEE5-2A80885BFE15}" type="sibTrans" cxnId="{C38D9554-C866-46A7-90FA-42E2775F1189}">
      <dgm:prSet/>
      <dgm:spPr/>
      <dgm:t>
        <a:bodyPr/>
        <a:lstStyle/>
        <a:p>
          <a:endParaRPr lang="fr-FR"/>
        </a:p>
      </dgm:t>
    </dgm:pt>
    <dgm:pt modelId="{F594E371-1B87-4369-B361-9968CD79E973}">
      <dgm:prSet phldrT="[Texte]"/>
      <dgm:spPr/>
      <dgm:t>
        <a:bodyPr/>
        <a:lstStyle/>
        <a:p>
          <a:pPr rtl="1"/>
          <a:r>
            <a:rPr lang="ar-TN" dirty="0" smtClean="0"/>
            <a:t>105 مركز تكوين موزّعة على مختلف ولايات الجمهوريّة</a:t>
          </a:r>
          <a:endParaRPr lang="fr-FR" dirty="0"/>
        </a:p>
      </dgm:t>
    </dgm:pt>
    <dgm:pt modelId="{8C7184CF-CD46-47AE-8119-32F41B8B33D2}" type="parTrans" cxnId="{E5CDDD71-B31A-4F50-A641-E21CE8BA0E52}">
      <dgm:prSet/>
      <dgm:spPr/>
      <dgm:t>
        <a:bodyPr/>
        <a:lstStyle/>
        <a:p>
          <a:endParaRPr lang="fr-FR"/>
        </a:p>
      </dgm:t>
    </dgm:pt>
    <dgm:pt modelId="{F4B73D2E-9860-4D27-A967-79D56F324F41}" type="sibTrans" cxnId="{E5CDDD71-B31A-4F50-A641-E21CE8BA0E52}">
      <dgm:prSet/>
      <dgm:spPr/>
      <dgm:t>
        <a:bodyPr/>
        <a:lstStyle/>
        <a:p>
          <a:endParaRPr lang="fr-FR"/>
        </a:p>
      </dgm:t>
    </dgm:pt>
    <dgm:pt modelId="{6950DE6C-59B0-4BEB-96D7-C000988EB7FC}">
      <dgm:prSet phldrT="[Texte]"/>
      <dgm:spPr/>
      <dgm:t>
        <a:bodyPr/>
        <a:lstStyle/>
        <a:p>
          <a:r>
            <a:rPr lang="ar-TN" dirty="0" smtClean="0"/>
            <a:t>2023</a:t>
          </a:r>
          <a:endParaRPr lang="fr-FR" dirty="0"/>
        </a:p>
      </dgm:t>
    </dgm:pt>
    <dgm:pt modelId="{311E082C-EEC4-4780-B4F1-3C163F9C275B}" type="parTrans" cxnId="{98655790-B6AB-4E6C-89E2-09B329AE785E}">
      <dgm:prSet/>
      <dgm:spPr/>
      <dgm:t>
        <a:bodyPr/>
        <a:lstStyle/>
        <a:p>
          <a:endParaRPr lang="fr-FR"/>
        </a:p>
      </dgm:t>
    </dgm:pt>
    <dgm:pt modelId="{66E6171A-C7AD-4FA2-9AAB-A611B711562F}" type="sibTrans" cxnId="{98655790-B6AB-4E6C-89E2-09B329AE785E}">
      <dgm:prSet/>
      <dgm:spPr/>
      <dgm:t>
        <a:bodyPr/>
        <a:lstStyle/>
        <a:p>
          <a:endParaRPr lang="fr-FR"/>
        </a:p>
      </dgm:t>
    </dgm:pt>
    <dgm:pt modelId="{68CC5389-6BEA-40FB-A312-1EDA1AE32B5F}">
      <dgm:prSet phldrT="[Texte]"/>
      <dgm:spPr/>
      <dgm:t>
        <a:bodyPr/>
        <a:lstStyle/>
        <a:p>
          <a:pPr rtl="1"/>
          <a:r>
            <a:rPr lang="ar-TN" dirty="0" smtClean="0"/>
            <a:t>130 مركز تكوين موزّعة على مختلف ولايات الجمهوريّة</a:t>
          </a:r>
          <a:endParaRPr lang="fr-FR" dirty="0"/>
        </a:p>
      </dgm:t>
    </dgm:pt>
    <dgm:pt modelId="{C2FA4C40-2164-43BD-A779-F96277864C9F}" type="parTrans" cxnId="{FC3290A3-2227-40BF-8736-98BB791065D0}">
      <dgm:prSet/>
      <dgm:spPr/>
      <dgm:t>
        <a:bodyPr/>
        <a:lstStyle/>
        <a:p>
          <a:endParaRPr lang="fr-FR"/>
        </a:p>
      </dgm:t>
    </dgm:pt>
    <dgm:pt modelId="{9A72D66F-7AA3-4DF0-B97D-F6B911DB570A}" type="sibTrans" cxnId="{FC3290A3-2227-40BF-8736-98BB791065D0}">
      <dgm:prSet/>
      <dgm:spPr/>
      <dgm:t>
        <a:bodyPr/>
        <a:lstStyle/>
        <a:p>
          <a:endParaRPr lang="fr-FR"/>
        </a:p>
      </dgm:t>
    </dgm:pt>
    <dgm:pt modelId="{218B28F2-9F0F-4DCE-88D5-EDADCB5CE429}" type="pres">
      <dgm:prSet presAssocID="{F6869912-133F-4C94-BE9B-E862DA12EE57}" presName="Name0" presStyleCnt="0">
        <dgm:presLayoutVars>
          <dgm:dir/>
          <dgm:animLvl val="lvl"/>
          <dgm:resizeHandles/>
        </dgm:presLayoutVars>
      </dgm:prSet>
      <dgm:spPr/>
      <dgm:t>
        <a:bodyPr/>
        <a:lstStyle/>
        <a:p>
          <a:endParaRPr lang="fr-FR"/>
        </a:p>
      </dgm:t>
    </dgm:pt>
    <dgm:pt modelId="{D9E7B34F-1729-4DF1-A036-EB614E7D8F31}" type="pres">
      <dgm:prSet presAssocID="{848740C4-D0C4-4341-84AB-262BED0C9D51}" presName="linNode" presStyleCnt="0"/>
      <dgm:spPr/>
    </dgm:pt>
    <dgm:pt modelId="{C268E729-A83A-4E19-9963-344AB9219AF2}" type="pres">
      <dgm:prSet presAssocID="{848740C4-D0C4-4341-84AB-262BED0C9D51}" presName="parentShp" presStyleLbl="node1" presStyleIdx="0" presStyleCnt="2">
        <dgm:presLayoutVars>
          <dgm:bulletEnabled val="1"/>
        </dgm:presLayoutVars>
      </dgm:prSet>
      <dgm:spPr/>
      <dgm:t>
        <a:bodyPr/>
        <a:lstStyle/>
        <a:p>
          <a:endParaRPr lang="fr-FR"/>
        </a:p>
      </dgm:t>
    </dgm:pt>
    <dgm:pt modelId="{F4B3A3A9-BCAF-437A-90E7-DE22CC3F4FD5}" type="pres">
      <dgm:prSet presAssocID="{848740C4-D0C4-4341-84AB-262BED0C9D51}" presName="childShp" presStyleLbl="bgAccFollowNode1" presStyleIdx="0" presStyleCnt="2">
        <dgm:presLayoutVars>
          <dgm:bulletEnabled val="1"/>
        </dgm:presLayoutVars>
      </dgm:prSet>
      <dgm:spPr/>
      <dgm:t>
        <a:bodyPr/>
        <a:lstStyle/>
        <a:p>
          <a:endParaRPr lang="fr-FR"/>
        </a:p>
      </dgm:t>
    </dgm:pt>
    <dgm:pt modelId="{90239E2A-2040-4ED6-A343-DB93BB2B3490}" type="pres">
      <dgm:prSet presAssocID="{BA3E6E14-23F5-4230-BEE5-2A80885BFE15}" presName="spacing" presStyleCnt="0"/>
      <dgm:spPr/>
    </dgm:pt>
    <dgm:pt modelId="{32BA6AFA-BA0D-4D50-A815-2C952E62E156}" type="pres">
      <dgm:prSet presAssocID="{6950DE6C-59B0-4BEB-96D7-C000988EB7FC}" presName="linNode" presStyleCnt="0"/>
      <dgm:spPr/>
    </dgm:pt>
    <dgm:pt modelId="{943A72E3-C5FA-4E9E-BDC0-CDB133741C3A}" type="pres">
      <dgm:prSet presAssocID="{6950DE6C-59B0-4BEB-96D7-C000988EB7FC}" presName="parentShp" presStyleLbl="node1" presStyleIdx="1" presStyleCnt="2">
        <dgm:presLayoutVars>
          <dgm:bulletEnabled val="1"/>
        </dgm:presLayoutVars>
      </dgm:prSet>
      <dgm:spPr/>
      <dgm:t>
        <a:bodyPr/>
        <a:lstStyle/>
        <a:p>
          <a:endParaRPr lang="fr-FR"/>
        </a:p>
      </dgm:t>
    </dgm:pt>
    <dgm:pt modelId="{E79AD3B0-AE0A-439D-90E7-B81D4623A33B}" type="pres">
      <dgm:prSet presAssocID="{6950DE6C-59B0-4BEB-96D7-C000988EB7FC}" presName="childShp" presStyleLbl="bgAccFollowNode1" presStyleIdx="1" presStyleCnt="2" custLinFactNeighborX="33681" custLinFactNeighborY="-11889">
        <dgm:presLayoutVars>
          <dgm:bulletEnabled val="1"/>
        </dgm:presLayoutVars>
      </dgm:prSet>
      <dgm:spPr/>
      <dgm:t>
        <a:bodyPr/>
        <a:lstStyle/>
        <a:p>
          <a:endParaRPr lang="fr-FR"/>
        </a:p>
      </dgm:t>
    </dgm:pt>
  </dgm:ptLst>
  <dgm:cxnLst>
    <dgm:cxn modelId="{7BB0A168-B2C0-4655-8EA5-88AEB13AC05C}" type="presOf" srcId="{F6869912-133F-4C94-BE9B-E862DA12EE57}" destId="{218B28F2-9F0F-4DCE-88D5-EDADCB5CE429}" srcOrd="0" destOrd="0" presId="urn:microsoft.com/office/officeart/2005/8/layout/vList6"/>
    <dgm:cxn modelId="{98655790-B6AB-4E6C-89E2-09B329AE785E}" srcId="{F6869912-133F-4C94-BE9B-E862DA12EE57}" destId="{6950DE6C-59B0-4BEB-96D7-C000988EB7FC}" srcOrd="1" destOrd="0" parTransId="{311E082C-EEC4-4780-B4F1-3C163F9C275B}" sibTransId="{66E6171A-C7AD-4FA2-9AAB-A611B711562F}"/>
    <dgm:cxn modelId="{DE0B187F-74D2-4E9B-9B2E-8F477FAC8F3C}" type="presOf" srcId="{F594E371-1B87-4369-B361-9968CD79E973}" destId="{F4B3A3A9-BCAF-437A-90E7-DE22CC3F4FD5}" srcOrd="0" destOrd="0" presId="urn:microsoft.com/office/officeart/2005/8/layout/vList6"/>
    <dgm:cxn modelId="{29F425B7-6D32-4514-B2C2-2F2481E92B50}" type="presOf" srcId="{6950DE6C-59B0-4BEB-96D7-C000988EB7FC}" destId="{943A72E3-C5FA-4E9E-BDC0-CDB133741C3A}" srcOrd="0" destOrd="0" presId="urn:microsoft.com/office/officeart/2005/8/layout/vList6"/>
    <dgm:cxn modelId="{C00CF1BE-1898-414E-91FD-A0765D17A10F}" type="presOf" srcId="{848740C4-D0C4-4341-84AB-262BED0C9D51}" destId="{C268E729-A83A-4E19-9963-344AB9219AF2}" srcOrd="0" destOrd="0" presId="urn:microsoft.com/office/officeart/2005/8/layout/vList6"/>
    <dgm:cxn modelId="{5813A4D4-AF22-45AD-AEDC-5E8493647475}" type="presOf" srcId="{68CC5389-6BEA-40FB-A312-1EDA1AE32B5F}" destId="{E79AD3B0-AE0A-439D-90E7-B81D4623A33B}" srcOrd="0" destOrd="0" presId="urn:microsoft.com/office/officeart/2005/8/layout/vList6"/>
    <dgm:cxn modelId="{E5CDDD71-B31A-4F50-A641-E21CE8BA0E52}" srcId="{848740C4-D0C4-4341-84AB-262BED0C9D51}" destId="{F594E371-1B87-4369-B361-9968CD79E973}" srcOrd="0" destOrd="0" parTransId="{8C7184CF-CD46-47AE-8119-32F41B8B33D2}" sibTransId="{F4B73D2E-9860-4D27-A967-79D56F324F41}"/>
    <dgm:cxn modelId="{C38D9554-C866-46A7-90FA-42E2775F1189}" srcId="{F6869912-133F-4C94-BE9B-E862DA12EE57}" destId="{848740C4-D0C4-4341-84AB-262BED0C9D51}" srcOrd="0" destOrd="0" parTransId="{FB2A050A-DD43-47F4-AF1B-E9985A6A3BE0}" sibTransId="{BA3E6E14-23F5-4230-BEE5-2A80885BFE15}"/>
    <dgm:cxn modelId="{FC3290A3-2227-40BF-8736-98BB791065D0}" srcId="{6950DE6C-59B0-4BEB-96D7-C000988EB7FC}" destId="{68CC5389-6BEA-40FB-A312-1EDA1AE32B5F}" srcOrd="0" destOrd="0" parTransId="{C2FA4C40-2164-43BD-A779-F96277864C9F}" sibTransId="{9A72D66F-7AA3-4DF0-B97D-F6B911DB570A}"/>
    <dgm:cxn modelId="{14E39EF9-7E1B-4821-9F10-35A9401C7542}" type="presParOf" srcId="{218B28F2-9F0F-4DCE-88D5-EDADCB5CE429}" destId="{D9E7B34F-1729-4DF1-A036-EB614E7D8F31}" srcOrd="0" destOrd="0" presId="urn:microsoft.com/office/officeart/2005/8/layout/vList6"/>
    <dgm:cxn modelId="{A55EDA42-A036-4667-8C54-3E2AC23FF370}" type="presParOf" srcId="{D9E7B34F-1729-4DF1-A036-EB614E7D8F31}" destId="{C268E729-A83A-4E19-9963-344AB9219AF2}" srcOrd="0" destOrd="0" presId="urn:microsoft.com/office/officeart/2005/8/layout/vList6"/>
    <dgm:cxn modelId="{7737F54B-4CB8-40AA-A4C2-ED7C2629096C}" type="presParOf" srcId="{D9E7B34F-1729-4DF1-A036-EB614E7D8F31}" destId="{F4B3A3A9-BCAF-437A-90E7-DE22CC3F4FD5}" srcOrd="1" destOrd="0" presId="urn:microsoft.com/office/officeart/2005/8/layout/vList6"/>
    <dgm:cxn modelId="{08BC0D00-462D-4EC4-84E4-579B564588D8}" type="presParOf" srcId="{218B28F2-9F0F-4DCE-88D5-EDADCB5CE429}" destId="{90239E2A-2040-4ED6-A343-DB93BB2B3490}" srcOrd="1" destOrd="0" presId="urn:microsoft.com/office/officeart/2005/8/layout/vList6"/>
    <dgm:cxn modelId="{64A74C68-2DC3-4F78-AED4-60EF41A27CA3}" type="presParOf" srcId="{218B28F2-9F0F-4DCE-88D5-EDADCB5CE429}" destId="{32BA6AFA-BA0D-4D50-A815-2C952E62E156}" srcOrd="2" destOrd="0" presId="urn:microsoft.com/office/officeart/2005/8/layout/vList6"/>
    <dgm:cxn modelId="{39DAB3ED-11E4-48CD-B9A7-811F5DA00B7D}" type="presParOf" srcId="{32BA6AFA-BA0D-4D50-A815-2C952E62E156}" destId="{943A72E3-C5FA-4E9E-BDC0-CDB133741C3A}" srcOrd="0" destOrd="0" presId="urn:microsoft.com/office/officeart/2005/8/layout/vList6"/>
    <dgm:cxn modelId="{4C3C89D5-1E88-435D-907C-BB815BB2DF09}" type="presParOf" srcId="{32BA6AFA-BA0D-4D50-A815-2C952E62E156}" destId="{E79AD3B0-AE0A-439D-90E7-B81D4623A33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869912-133F-4C94-BE9B-E862DA12EE57}"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fr-FR"/>
        </a:p>
      </dgm:t>
    </dgm:pt>
    <dgm:pt modelId="{848740C4-D0C4-4341-84AB-262BED0C9D51}">
      <dgm:prSet phldrT="[Texte]"/>
      <dgm:spPr/>
      <dgm:t>
        <a:bodyPr/>
        <a:lstStyle/>
        <a:p>
          <a:r>
            <a:rPr lang="ar-TN" dirty="0" smtClean="0"/>
            <a:t>2018</a:t>
          </a:r>
          <a:endParaRPr lang="fr-FR" dirty="0"/>
        </a:p>
      </dgm:t>
    </dgm:pt>
    <dgm:pt modelId="{FB2A050A-DD43-47F4-AF1B-E9985A6A3BE0}" type="parTrans" cxnId="{C38D9554-C866-46A7-90FA-42E2775F1189}">
      <dgm:prSet/>
      <dgm:spPr/>
      <dgm:t>
        <a:bodyPr/>
        <a:lstStyle/>
        <a:p>
          <a:endParaRPr lang="fr-FR"/>
        </a:p>
      </dgm:t>
    </dgm:pt>
    <dgm:pt modelId="{BA3E6E14-23F5-4230-BEE5-2A80885BFE15}" type="sibTrans" cxnId="{C38D9554-C866-46A7-90FA-42E2775F1189}">
      <dgm:prSet/>
      <dgm:spPr/>
      <dgm:t>
        <a:bodyPr/>
        <a:lstStyle/>
        <a:p>
          <a:endParaRPr lang="fr-FR"/>
        </a:p>
      </dgm:t>
    </dgm:pt>
    <dgm:pt modelId="{F594E371-1B87-4369-B361-9968CD79E973}">
      <dgm:prSet phldrT="[Texte]"/>
      <dgm:spPr/>
      <dgm:t>
        <a:bodyPr/>
        <a:lstStyle/>
        <a:p>
          <a:pPr rtl="1"/>
          <a:r>
            <a:rPr lang="ar-TN" dirty="0" smtClean="0"/>
            <a:t>2707 منتفع</a:t>
          </a:r>
          <a:endParaRPr lang="fr-FR" dirty="0"/>
        </a:p>
      </dgm:t>
    </dgm:pt>
    <dgm:pt modelId="{8C7184CF-CD46-47AE-8119-32F41B8B33D2}" type="parTrans" cxnId="{E5CDDD71-B31A-4F50-A641-E21CE8BA0E52}">
      <dgm:prSet/>
      <dgm:spPr/>
      <dgm:t>
        <a:bodyPr/>
        <a:lstStyle/>
        <a:p>
          <a:endParaRPr lang="fr-FR"/>
        </a:p>
      </dgm:t>
    </dgm:pt>
    <dgm:pt modelId="{F4B73D2E-9860-4D27-A967-79D56F324F41}" type="sibTrans" cxnId="{E5CDDD71-B31A-4F50-A641-E21CE8BA0E52}">
      <dgm:prSet/>
      <dgm:spPr/>
      <dgm:t>
        <a:bodyPr/>
        <a:lstStyle/>
        <a:p>
          <a:endParaRPr lang="fr-FR"/>
        </a:p>
      </dgm:t>
    </dgm:pt>
    <dgm:pt modelId="{6950DE6C-59B0-4BEB-96D7-C000988EB7FC}">
      <dgm:prSet phldrT="[Texte]"/>
      <dgm:spPr/>
      <dgm:t>
        <a:bodyPr/>
        <a:lstStyle/>
        <a:p>
          <a:r>
            <a:rPr lang="ar-TN" dirty="0" smtClean="0"/>
            <a:t>2023</a:t>
          </a:r>
          <a:endParaRPr lang="fr-FR" dirty="0"/>
        </a:p>
      </dgm:t>
    </dgm:pt>
    <dgm:pt modelId="{311E082C-EEC4-4780-B4F1-3C163F9C275B}" type="parTrans" cxnId="{98655790-B6AB-4E6C-89E2-09B329AE785E}">
      <dgm:prSet/>
      <dgm:spPr/>
      <dgm:t>
        <a:bodyPr/>
        <a:lstStyle/>
        <a:p>
          <a:endParaRPr lang="fr-FR"/>
        </a:p>
      </dgm:t>
    </dgm:pt>
    <dgm:pt modelId="{66E6171A-C7AD-4FA2-9AAB-A611B711562F}" type="sibTrans" cxnId="{98655790-B6AB-4E6C-89E2-09B329AE785E}">
      <dgm:prSet/>
      <dgm:spPr/>
      <dgm:t>
        <a:bodyPr/>
        <a:lstStyle/>
        <a:p>
          <a:endParaRPr lang="fr-FR"/>
        </a:p>
      </dgm:t>
    </dgm:pt>
    <dgm:pt modelId="{68CC5389-6BEA-40FB-A312-1EDA1AE32B5F}">
      <dgm:prSet phldrT="[Texte]"/>
      <dgm:spPr/>
      <dgm:t>
        <a:bodyPr/>
        <a:lstStyle/>
        <a:p>
          <a:pPr rtl="1"/>
          <a:r>
            <a:rPr lang="ar-TN" dirty="0" smtClean="0"/>
            <a:t>5283منتفع</a:t>
          </a:r>
          <a:endParaRPr lang="fr-FR" dirty="0"/>
        </a:p>
      </dgm:t>
    </dgm:pt>
    <dgm:pt modelId="{C2FA4C40-2164-43BD-A779-F96277864C9F}" type="parTrans" cxnId="{FC3290A3-2227-40BF-8736-98BB791065D0}">
      <dgm:prSet/>
      <dgm:spPr/>
      <dgm:t>
        <a:bodyPr/>
        <a:lstStyle/>
        <a:p>
          <a:endParaRPr lang="fr-FR"/>
        </a:p>
      </dgm:t>
    </dgm:pt>
    <dgm:pt modelId="{9A72D66F-7AA3-4DF0-B97D-F6B911DB570A}" type="sibTrans" cxnId="{FC3290A3-2227-40BF-8736-98BB791065D0}">
      <dgm:prSet/>
      <dgm:spPr/>
      <dgm:t>
        <a:bodyPr/>
        <a:lstStyle/>
        <a:p>
          <a:endParaRPr lang="fr-FR"/>
        </a:p>
      </dgm:t>
    </dgm:pt>
    <dgm:pt modelId="{218B28F2-9F0F-4DCE-88D5-EDADCB5CE429}" type="pres">
      <dgm:prSet presAssocID="{F6869912-133F-4C94-BE9B-E862DA12EE57}" presName="Name0" presStyleCnt="0">
        <dgm:presLayoutVars>
          <dgm:dir/>
          <dgm:animLvl val="lvl"/>
          <dgm:resizeHandles/>
        </dgm:presLayoutVars>
      </dgm:prSet>
      <dgm:spPr/>
      <dgm:t>
        <a:bodyPr/>
        <a:lstStyle/>
        <a:p>
          <a:endParaRPr lang="fr-FR"/>
        </a:p>
      </dgm:t>
    </dgm:pt>
    <dgm:pt modelId="{D9E7B34F-1729-4DF1-A036-EB614E7D8F31}" type="pres">
      <dgm:prSet presAssocID="{848740C4-D0C4-4341-84AB-262BED0C9D51}" presName="linNode" presStyleCnt="0"/>
      <dgm:spPr/>
    </dgm:pt>
    <dgm:pt modelId="{C268E729-A83A-4E19-9963-344AB9219AF2}" type="pres">
      <dgm:prSet presAssocID="{848740C4-D0C4-4341-84AB-262BED0C9D51}" presName="parentShp" presStyleLbl="node1" presStyleIdx="0" presStyleCnt="2">
        <dgm:presLayoutVars>
          <dgm:bulletEnabled val="1"/>
        </dgm:presLayoutVars>
      </dgm:prSet>
      <dgm:spPr/>
      <dgm:t>
        <a:bodyPr/>
        <a:lstStyle/>
        <a:p>
          <a:endParaRPr lang="fr-FR"/>
        </a:p>
      </dgm:t>
    </dgm:pt>
    <dgm:pt modelId="{F4B3A3A9-BCAF-437A-90E7-DE22CC3F4FD5}" type="pres">
      <dgm:prSet presAssocID="{848740C4-D0C4-4341-84AB-262BED0C9D51}" presName="childShp" presStyleLbl="bgAccFollowNode1" presStyleIdx="0" presStyleCnt="2">
        <dgm:presLayoutVars>
          <dgm:bulletEnabled val="1"/>
        </dgm:presLayoutVars>
      </dgm:prSet>
      <dgm:spPr/>
      <dgm:t>
        <a:bodyPr/>
        <a:lstStyle/>
        <a:p>
          <a:endParaRPr lang="fr-FR"/>
        </a:p>
      </dgm:t>
    </dgm:pt>
    <dgm:pt modelId="{90239E2A-2040-4ED6-A343-DB93BB2B3490}" type="pres">
      <dgm:prSet presAssocID="{BA3E6E14-23F5-4230-BEE5-2A80885BFE15}" presName="spacing" presStyleCnt="0"/>
      <dgm:spPr/>
    </dgm:pt>
    <dgm:pt modelId="{32BA6AFA-BA0D-4D50-A815-2C952E62E156}" type="pres">
      <dgm:prSet presAssocID="{6950DE6C-59B0-4BEB-96D7-C000988EB7FC}" presName="linNode" presStyleCnt="0"/>
      <dgm:spPr/>
    </dgm:pt>
    <dgm:pt modelId="{943A72E3-C5FA-4E9E-BDC0-CDB133741C3A}" type="pres">
      <dgm:prSet presAssocID="{6950DE6C-59B0-4BEB-96D7-C000988EB7FC}" presName="parentShp" presStyleLbl="node1" presStyleIdx="1" presStyleCnt="2">
        <dgm:presLayoutVars>
          <dgm:bulletEnabled val="1"/>
        </dgm:presLayoutVars>
      </dgm:prSet>
      <dgm:spPr/>
      <dgm:t>
        <a:bodyPr/>
        <a:lstStyle/>
        <a:p>
          <a:endParaRPr lang="fr-FR"/>
        </a:p>
      </dgm:t>
    </dgm:pt>
    <dgm:pt modelId="{E79AD3B0-AE0A-439D-90E7-B81D4623A33B}" type="pres">
      <dgm:prSet presAssocID="{6950DE6C-59B0-4BEB-96D7-C000988EB7FC}" presName="childShp" presStyleLbl="bgAccFollowNode1" presStyleIdx="1" presStyleCnt="2" custLinFactNeighborX="33681" custLinFactNeighborY="-11889">
        <dgm:presLayoutVars>
          <dgm:bulletEnabled val="1"/>
        </dgm:presLayoutVars>
      </dgm:prSet>
      <dgm:spPr/>
      <dgm:t>
        <a:bodyPr/>
        <a:lstStyle/>
        <a:p>
          <a:endParaRPr lang="fr-FR"/>
        </a:p>
      </dgm:t>
    </dgm:pt>
  </dgm:ptLst>
  <dgm:cxnLst>
    <dgm:cxn modelId="{A9A34EB9-1D67-4C5D-9128-222204DF7A30}" type="presOf" srcId="{F594E371-1B87-4369-B361-9968CD79E973}" destId="{F4B3A3A9-BCAF-437A-90E7-DE22CC3F4FD5}" srcOrd="0" destOrd="0" presId="urn:microsoft.com/office/officeart/2005/8/layout/vList6"/>
    <dgm:cxn modelId="{C38D9554-C866-46A7-90FA-42E2775F1189}" srcId="{F6869912-133F-4C94-BE9B-E862DA12EE57}" destId="{848740C4-D0C4-4341-84AB-262BED0C9D51}" srcOrd="0" destOrd="0" parTransId="{FB2A050A-DD43-47F4-AF1B-E9985A6A3BE0}" sibTransId="{BA3E6E14-23F5-4230-BEE5-2A80885BFE15}"/>
    <dgm:cxn modelId="{42548C64-E435-42DB-9575-656CA2BCB7FD}" type="presOf" srcId="{68CC5389-6BEA-40FB-A312-1EDA1AE32B5F}" destId="{E79AD3B0-AE0A-439D-90E7-B81D4623A33B}" srcOrd="0" destOrd="0" presId="urn:microsoft.com/office/officeart/2005/8/layout/vList6"/>
    <dgm:cxn modelId="{2318ACB2-E869-455F-B744-9964B5736592}" type="presOf" srcId="{F6869912-133F-4C94-BE9B-E862DA12EE57}" destId="{218B28F2-9F0F-4DCE-88D5-EDADCB5CE429}" srcOrd="0" destOrd="0" presId="urn:microsoft.com/office/officeart/2005/8/layout/vList6"/>
    <dgm:cxn modelId="{E5CDDD71-B31A-4F50-A641-E21CE8BA0E52}" srcId="{848740C4-D0C4-4341-84AB-262BED0C9D51}" destId="{F594E371-1B87-4369-B361-9968CD79E973}" srcOrd="0" destOrd="0" parTransId="{8C7184CF-CD46-47AE-8119-32F41B8B33D2}" sibTransId="{F4B73D2E-9860-4D27-A967-79D56F324F41}"/>
    <dgm:cxn modelId="{19E75981-1993-4FB8-BCC7-AEA4B0828540}" type="presOf" srcId="{6950DE6C-59B0-4BEB-96D7-C000988EB7FC}" destId="{943A72E3-C5FA-4E9E-BDC0-CDB133741C3A}" srcOrd="0" destOrd="0" presId="urn:microsoft.com/office/officeart/2005/8/layout/vList6"/>
    <dgm:cxn modelId="{FC3290A3-2227-40BF-8736-98BB791065D0}" srcId="{6950DE6C-59B0-4BEB-96D7-C000988EB7FC}" destId="{68CC5389-6BEA-40FB-A312-1EDA1AE32B5F}" srcOrd="0" destOrd="0" parTransId="{C2FA4C40-2164-43BD-A779-F96277864C9F}" sibTransId="{9A72D66F-7AA3-4DF0-B97D-F6B911DB570A}"/>
    <dgm:cxn modelId="{98655790-B6AB-4E6C-89E2-09B329AE785E}" srcId="{F6869912-133F-4C94-BE9B-E862DA12EE57}" destId="{6950DE6C-59B0-4BEB-96D7-C000988EB7FC}" srcOrd="1" destOrd="0" parTransId="{311E082C-EEC4-4780-B4F1-3C163F9C275B}" sibTransId="{66E6171A-C7AD-4FA2-9AAB-A611B711562F}"/>
    <dgm:cxn modelId="{93EFB71E-B8C1-44C6-B433-54F70DBB49BD}" type="presOf" srcId="{848740C4-D0C4-4341-84AB-262BED0C9D51}" destId="{C268E729-A83A-4E19-9963-344AB9219AF2}" srcOrd="0" destOrd="0" presId="urn:microsoft.com/office/officeart/2005/8/layout/vList6"/>
    <dgm:cxn modelId="{41B22A64-0CBE-4579-B8B8-2E64D0619443}" type="presParOf" srcId="{218B28F2-9F0F-4DCE-88D5-EDADCB5CE429}" destId="{D9E7B34F-1729-4DF1-A036-EB614E7D8F31}" srcOrd="0" destOrd="0" presId="urn:microsoft.com/office/officeart/2005/8/layout/vList6"/>
    <dgm:cxn modelId="{CFAF451A-F746-4D8F-96FF-98963D8CD6D5}" type="presParOf" srcId="{D9E7B34F-1729-4DF1-A036-EB614E7D8F31}" destId="{C268E729-A83A-4E19-9963-344AB9219AF2}" srcOrd="0" destOrd="0" presId="urn:microsoft.com/office/officeart/2005/8/layout/vList6"/>
    <dgm:cxn modelId="{B39DB86A-BF1C-4382-9295-BC6E18749F76}" type="presParOf" srcId="{D9E7B34F-1729-4DF1-A036-EB614E7D8F31}" destId="{F4B3A3A9-BCAF-437A-90E7-DE22CC3F4FD5}" srcOrd="1" destOrd="0" presId="urn:microsoft.com/office/officeart/2005/8/layout/vList6"/>
    <dgm:cxn modelId="{655E1F96-C970-4696-AFE2-F8F311596C30}" type="presParOf" srcId="{218B28F2-9F0F-4DCE-88D5-EDADCB5CE429}" destId="{90239E2A-2040-4ED6-A343-DB93BB2B3490}" srcOrd="1" destOrd="0" presId="urn:microsoft.com/office/officeart/2005/8/layout/vList6"/>
    <dgm:cxn modelId="{5F14CF9F-1E4C-404C-98E0-2EA2DF08DF39}" type="presParOf" srcId="{218B28F2-9F0F-4DCE-88D5-EDADCB5CE429}" destId="{32BA6AFA-BA0D-4D50-A815-2C952E62E156}" srcOrd="2" destOrd="0" presId="urn:microsoft.com/office/officeart/2005/8/layout/vList6"/>
    <dgm:cxn modelId="{7E5C9721-B6E0-4D45-A36F-F872C76427AE}" type="presParOf" srcId="{32BA6AFA-BA0D-4D50-A815-2C952E62E156}" destId="{943A72E3-C5FA-4E9E-BDC0-CDB133741C3A}" srcOrd="0" destOrd="0" presId="urn:microsoft.com/office/officeart/2005/8/layout/vList6"/>
    <dgm:cxn modelId="{1A34F5A7-9985-439A-938F-5F895894D148}" type="presParOf" srcId="{32BA6AFA-BA0D-4D50-A815-2C952E62E156}" destId="{E79AD3B0-AE0A-439D-90E7-B81D4623A33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3A3A9-BCAF-437A-90E7-DE22CC3F4FD5}">
      <dsp:nvSpPr>
        <dsp:cNvPr id="0" name=""/>
        <dsp:cNvSpPr/>
      </dsp:nvSpPr>
      <dsp:spPr>
        <a:xfrm>
          <a:off x="3291839" y="552"/>
          <a:ext cx="4937760" cy="215469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35" tIns="38735" rIns="38735" bIns="38735" numCol="1" spcCol="1270" anchor="t" anchorCtr="0">
          <a:noAutofit/>
        </a:bodyPr>
        <a:lstStyle/>
        <a:p>
          <a:pPr marL="285750" lvl="1" indent="-285750" algn="r" defTabSz="2711450" rtl="1">
            <a:lnSpc>
              <a:spcPct val="90000"/>
            </a:lnSpc>
            <a:spcBef>
              <a:spcPct val="0"/>
            </a:spcBef>
            <a:spcAft>
              <a:spcPct val="15000"/>
            </a:spcAft>
            <a:buChar char="••"/>
          </a:pPr>
          <a:r>
            <a:rPr lang="ar-TN" sz="6100" kern="1200" dirty="0" smtClean="0"/>
            <a:t>2343 متخرج</a:t>
          </a:r>
          <a:endParaRPr lang="fr-FR" sz="6100" kern="1200" dirty="0"/>
        </a:p>
      </dsp:txBody>
      <dsp:txXfrm>
        <a:off x="3291839" y="269889"/>
        <a:ext cx="4129750" cy="1616020"/>
      </dsp:txXfrm>
    </dsp:sp>
    <dsp:sp modelId="{C268E729-A83A-4E19-9963-344AB9219AF2}">
      <dsp:nvSpPr>
        <dsp:cNvPr id="0" name=""/>
        <dsp:cNvSpPr/>
      </dsp:nvSpPr>
      <dsp:spPr>
        <a:xfrm>
          <a:off x="0" y="552"/>
          <a:ext cx="3291840" cy="215469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ar-TN" sz="6500" kern="1200" dirty="0" smtClean="0"/>
            <a:t>2018</a:t>
          </a:r>
          <a:endParaRPr lang="fr-FR" sz="6500" kern="1200" dirty="0"/>
        </a:p>
      </dsp:txBody>
      <dsp:txXfrm>
        <a:off x="105183" y="105735"/>
        <a:ext cx="3081474" cy="1944328"/>
      </dsp:txXfrm>
    </dsp:sp>
    <dsp:sp modelId="{E79AD3B0-AE0A-439D-90E7-B81D4623A33B}">
      <dsp:nvSpPr>
        <dsp:cNvPr id="0" name=""/>
        <dsp:cNvSpPr/>
      </dsp:nvSpPr>
      <dsp:spPr>
        <a:xfrm>
          <a:off x="3291839" y="2114544"/>
          <a:ext cx="4937760" cy="2154694"/>
        </a:xfrm>
        <a:prstGeom prst="rightArrow">
          <a:avLst>
            <a:gd name="adj1" fmla="val 75000"/>
            <a:gd name="adj2" fmla="val 50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35" tIns="38735" rIns="38735" bIns="38735" numCol="1" spcCol="1270" anchor="t" anchorCtr="0">
          <a:noAutofit/>
        </a:bodyPr>
        <a:lstStyle/>
        <a:p>
          <a:pPr marL="285750" lvl="1" indent="-285750" algn="r" defTabSz="2711450" rtl="1">
            <a:lnSpc>
              <a:spcPct val="90000"/>
            </a:lnSpc>
            <a:spcBef>
              <a:spcPct val="0"/>
            </a:spcBef>
            <a:spcAft>
              <a:spcPct val="15000"/>
            </a:spcAft>
            <a:buChar char="••"/>
          </a:pPr>
          <a:r>
            <a:rPr lang="ar-TN" sz="6100" kern="1200" dirty="0" smtClean="0"/>
            <a:t>4754 متخرج</a:t>
          </a:r>
          <a:endParaRPr lang="fr-FR" sz="6100" kern="1200" dirty="0"/>
        </a:p>
      </dsp:txBody>
      <dsp:txXfrm>
        <a:off x="3291839" y="2383881"/>
        <a:ext cx="4129750" cy="1616020"/>
      </dsp:txXfrm>
    </dsp:sp>
    <dsp:sp modelId="{943A72E3-C5FA-4E9E-BDC0-CDB133741C3A}">
      <dsp:nvSpPr>
        <dsp:cNvPr id="0" name=""/>
        <dsp:cNvSpPr/>
      </dsp:nvSpPr>
      <dsp:spPr>
        <a:xfrm>
          <a:off x="0" y="2370716"/>
          <a:ext cx="3291840" cy="215469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ar-TN" sz="6500" kern="1200" dirty="0" smtClean="0"/>
            <a:t>2023</a:t>
          </a:r>
          <a:endParaRPr lang="fr-FR" sz="6500" kern="1200" dirty="0"/>
        </a:p>
      </dsp:txBody>
      <dsp:txXfrm>
        <a:off x="105183" y="2475899"/>
        <a:ext cx="3081474" cy="19443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22404-0411-48EA-B24A-E9BB507BD17F}">
      <dsp:nvSpPr>
        <dsp:cNvPr id="0" name=""/>
        <dsp:cNvSpPr/>
      </dsp:nvSpPr>
      <dsp:spPr>
        <a:xfrm>
          <a:off x="0" y="240881"/>
          <a:ext cx="8229600" cy="1030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1">
            <a:lnSpc>
              <a:spcPct val="90000"/>
            </a:lnSpc>
            <a:spcBef>
              <a:spcPct val="0"/>
            </a:spcBef>
            <a:spcAft>
              <a:spcPct val="35000"/>
            </a:spcAft>
          </a:pPr>
          <a:r>
            <a:rPr lang="ar-TN" sz="1600" b="0" i="0" kern="1200" dirty="0" smtClean="0">
              <a:solidFill>
                <a:schemeClr val="tx1"/>
              </a:solidFill>
            </a:rPr>
            <a:t>2023: فضاء "</a:t>
          </a:r>
          <a:r>
            <a:rPr lang="ar-TN" sz="1600" b="0" i="0" kern="1200" dirty="0" err="1" smtClean="0">
              <a:solidFill>
                <a:schemeClr val="tx1"/>
              </a:solidFill>
            </a:rPr>
            <a:t>للا</a:t>
          </a:r>
          <a:r>
            <a:rPr lang="ar-TN" sz="1600" b="0" i="0" kern="1200" dirty="0" smtClean="0">
              <a:solidFill>
                <a:schemeClr val="tx1"/>
              </a:solidFill>
            </a:rPr>
            <a:t> الحاذقة" لتسويق وترويج منتجات النساء الحرفيات عن بعد بتركيز منصة الكترونية للبيع عن بعد </a:t>
          </a:r>
        </a:p>
        <a:p>
          <a:pPr lvl="0" algn="just" defTabSz="711200" rtl="1">
            <a:lnSpc>
              <a:spcPct val="90000"/>
            </a:lnSpc>
            <a:spcBef>
              <a:spcPct val="0"/>
            </a:spcBef>
            <a:spcAft>
              <a:spcPct val="35000"/>
            </a:spcAft>
          </a:pPr>
          <a:r>
            <a:rPr lang="ar-TN" sz="1600" b="0" i="0" kern="1200" dirty="0" smtClean="0">
              <a:solidFill>
                <a:schemeClr val="tx1"/>
              </a:solidFill>
            </a:rPr>
            <a:t>من إنشاء الاتحاد الوطني للمرأة التونسية </a:t>
          </a:r>
          <a:r>
            <a:rPr lang="ar-TN" sz="1600" b="0" i="0" kern="1200" dirty="0" err="1" smtClean="0">
              <a:solidFill>
                <a:schemeClr val="tx1"/>
              </a:solidFill>
            </a:rPr>
            <a:t>و</a:t>
          </a:r>
          <a:r>
            <a:rPr lang="ar-TN" sz="1600" b="0" i="0" kern="1200" dirty="0" smtClean="0">
              <a:solidFill>
                <a:schemeClr val="tx1"/>
              </a:solidFill>
            </a:rPr>
            <a:t> </a:t>
          </a:r>
          <a:r>
            <a:rPr lang="ar-TN" sz="1600" b="0" i="0" kern="1200" dirty="0" err="1" smtClean="0">
              <a:solidFill>
                <a:schemeClr val="tx1"/>
              </a:solidFill>
            </a:rPr>
            <a:t>الكنفدرالية</a:t>
          </a:r>
          <a:r>
            <a:rPr lang="ar-TN" sz="1600" b="0" i="0" kern="1200" dirty="0" smtClean="0">
              <a:solidFill>
                <a:schemeClr val="tx1"/>
              </a:solidFill>
            </a:rPr>
            <a:t> الألمانية لتعليم الكبار .</a:t>
          </a:r>
        </a:p>
      </dsp:txBody>
      <dsp:txXfrm>
        <a:off x="1675994" y="240881"/>
        <a:ext cx="6553605" cy="1030516"/>
      </dsp:txXfrm>
    </dsp:sp>
    <dsp:sp modelId="{5FFBCF40-119F-4C99-8282-FA9F3A55E911}">
      <dsp:nvSpPr>
        <dsp:cNvPr id="0" name=""/>
        <dsp:cNvSpPr/>
      </dsp:nvSpPr>
      <dsp:spPr>
        <a:xfrm>
          <a:off x="30074" y="0"/>
          <a:ext cx="1645920" cy="152616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B2595-D5D0-435D-B5A1-5CEEF48078A2}">
      <dsp:nvSpPr>
        <dsp:cNvPr id="0" name=""/>
        <dsp:cNvSpPr/>
      </dsp:nvSpPr>
      <dsp:spPr>
        <a:xfrm>
          <a:off x="0" y="1556242"/>
          <a:ext cx="8229600" cy="1895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1">
            <a:lnSpc>
              <a:spcPct val="150000"/>
            </a:lnSpc>
            <a:spcBef>
              <a:spcPct val="0"/>
            </a:spcBef>
            <a:spcAft>
              <a:spcPct val="35000"/>
            </a:spcAft>
          </a:pPr>
          <a:r>
            <a:rPr lang="ar-TN" sz="1400" b="0" i="0" kern="1200" dirty="0" smtClean="0">
              <a:solidFill>
                <a:schemeClr val="tx1"/>
              </a:solidFill>
            </a:rPr>
            <a:t> مركز التكوين </a:t>
          </a:r>
          <a:r>
            <a:rPr lang="ar-TN" sz="1400" b="0" i="0" kern="1200" dirty="0" err="1" smtClean="0">
              <a:solidFill>
                <a:schemeClr val="tx1"/>
              </a:solidFill>
            </a:rPr>
            <a:t>الفلاحي</a:t>
          </a:r>
          <a:r>
            <a:rPr lang="ar-TN" sz="1400" b="0" i="0" kern="1200" dirty="0" smtClean="0">
              <a:solidFill>
                <a:schemeClr val="tx1"/>
              </a:solidFill>
            </a:rPr>
            <a:t> العصري </a:t>
          </a:r>
          <a:r>
            <a:rPr lang="ar-TN" sz="1400" b="0" i="0" kern="1200" dirty="0" err="1" smtClean="0">
              <a:solidFill>
                <a:schemeClr val="tx1"/>
              </a:solidFill>
            </a:rPr>
            <a:t>بشبدة</a:t>
          </a:r>
          <a:r>
            <a:rPr lang="ar-TN" sz="1400" b="0" i="0" kern="1200" dirty="0" smtClean="0">
              <a:solidFill>
                <a:schemeClr val="tx1"/>
              </a:solidFill>
            </a:rPr>
            <a:t> للاتحاد الوطني للمرأة التونسيّة الذي عرف تغييرات هامة على مستوى البنية التحتية وطبيعة الأنشطة ومجالات العمل داخله حتى بات قطب إشعاع على الجهة وكلّ الولايات ووجهة العديد من الفاعلين في المجال </a:t>
          </a:r>
          <a:r>
            <a:rPr lang="ar-TN" sz="1400" b="0" i="0" kern="1200" dirty="0" err="1" smtClean="0">
              <a:solidFill>
                <a:schemeClr val="tx1"/>
              </a:solidFill>
            </a:rPr>
            <a:t>الفلاحي</a:t>
          </a:r>
          <a:r>
            <a:rPr lang="ar-TN" sz="1400" b="0" i="0" kern="1200" dirty="0" smtClean="0">
              <a:solidFill>
                <a:schemeClr val="tx1"/>
              </a:solidFill>
            </a:rPr>
            <a:t> و البيولوجي وحماية المحيط والحفاظ على المياه والبذور المحلية. </a:t>
          </a:r>
        </a:p>
        <a:p>
          <a:pPr lvl="0" algn="just" defTabSz="622300" rtl="1">
            <a:lnSpc>
              <a:spcPct val="150000"/>
            </a:lnSpc>
            <a:spcBef>
              <a:spcPct val="0"/>
            </a:spcBef>
            <a:spcAft>
              <a:spcPct val="35000"/>
            </a:spcAft>
          </a:pPr>
          <a:r>
            <a:rPr lang="ar-TN" sz="1400" b="0" i="0" kern="1200" dirty="0" smtClean="0">
              <a:solidFill>
                <a:schemeClr val="tx1"/>
              </a:solidFill>
            </a:rPr>
            <a:t>هذا انعكس على دوره الأكاديمي والتكويني واستقطاب العديد من الشخصيات الدولية والوطنيّة وتنوّع الشركاء .</a:t>
          </a:r>
          <a:endParaRPr lang="ar-TN" sz="1400" kern="1200" dirty="0"/>
        </a:p>
      </dsp:txBody>
      <dsp:txXfrm>
        <a:off x="1675994" y="1556242"/>
        <a:ext cx="6553605" cy="1895420"/>
      </dsp:txXfrm>
    </dsp:sp>
    <dsp:sp modelId="{623BF77A-6FCD-487C-A040-F3B06BD927EF}">
      <dsp:nvSpPr>
        <dsp:cNvPr id="0" name=""/>
        <dsp:cNvSpPr/>
      </dsp:nvSpPr>
      <dsp:spPr>
        <a:xfrm>
          <a:off x="30074" y="1601166"/>
          <a:ext cx="1645920" cy="180557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D9E85-E27B-41DB-A720-12E48AF24F28}">
      <dsp:nvSpPr>
        <dsp:cNvPr id="0" name=""/>
        <dsp:cNvSpPr/>
      </dsp:nvSpPr>
      <dsp:spPr>
        <a:xfrm>
          <a:off x="1468632" y="3531116"/>
          <a:ext cx="6343128" cy="1116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1">
            <a:lnSpc>
              <a:spcPct val="150000"/>
            </a:lnSpc>
            <a:spcBef>
              <a:spcPct val="0"/>
            </a:spcBef>
            <a:spcAft>
              <a:spcPct val="35000"/>
            </a:spcAft>
          </a:pPr>
          <a:r>
            <a:rPr lang="ar-TN" sz="1400" b="0" i="0" kern="1200" dirty="0" smtClean="0">
              <a:solidFill>
                <a:schemeClr val="tx1"/>
              </a:solidFill>
            </a:rPr>
            <a:t> 2023 :استرجاع مقر لدار المرأة 13 أوت 1956 </a:t>
          </a:r>
          <a:r>
            <a:rPr lang="ar-TN" sz="1400" b="0" i="0" kern="1200" dirty="0" err="1" smtClean="0">
              <a:solidFill>
                <a:schemeClr val="tx1"/>
              </a:solidFill>
            </a:rPr>
            <a:t>صفاقس</a:t>
          </a:r>
          <a:r>
            <a:rPr lang="ar-TN" sz="1400" b="0" i="0" kern="1200" dirty="0" smtClean="0">
              <a:solidFill>
                <a:schemeClr val="tx1"/>
              </a:solidFill>
            </a:rPr>
            <a:t> المدينة ”الربض ” مركز تكوين فصالة /خياطة /الحلويات والمرطبات...</a:t>
          </a:r>
          <a:endParaRPr lang="ar-TN" sz="2400" b="0" i="0" kern="1200" dirty="0"/>
        </a:p>
      </dsp:txBody>
      <dsp:txXfrm>
        <a:off x="2760438" y="3531116"/>
        <a:ext cx="5051322" cy="1116328"/>
      </dsp:txXfrm>
    </dsp:sp>
    <dsp:sp modelId="{4030D50F-51D1-491A-9651-AB0672E60430}">
      <dsp:nvSpPr>
        <dsp:cNvPr id="0" name=""/>
        <dsp:cNvSpPr/>
      </dsp:nvSpPr>
      <dsp:spPr>
        <a:xfrm>
          <a:off x="0" y="3330385"/>
          <a:ext cx="1797739" cy="135591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0EAA2-2211-413E-96D7-C8FD36C6907C}">
      <dsp:nvSpPr>
        <dsp:cNvPr id="0" name=""/>
        <dsp:cNvSpPr/>
      </dsp:nvSpPr>
      <dsp:spPr>
        <a:xfrm rot="5400000">
          <a:off x="-360662" y="361516"/>
          <a:ext cx="2404417" cy="168309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ar-TN" sz="4700" kern="1200" dirty="0" smtClean="0"/>
            <a:t>2021</a:t>
          </a:r>
          <a:endParaRPr lang="fr-FR" sz="4700" kern="1200" dirty="0"/>
        </a:p>
      </dsp:txBody>
      <dsp:txXfrm rot="-5400000">
        <a:off x="1" y="842399"/>
        <a:ext cx="1683092" cy="721325"/>
      </dsp:txXfrm>
    </dsp:sp>
    <dsp:sp modelId="{CF6BEB39-EC14-4D5B-9BEF-6BBFA0FE726B}">
      <dsp:nvSpPr>
        <dsp:cNvPr id="0" name=""/>
        <dsp:cNvSpPr/>
      </dsp:nvSpPr>
      <dsp:spPr>
        <a:xfrm rot="5400000">
          <a:off x="4174910" y="-2490964"/>
          <a:ext cx="1562871" cy="654650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488" tIns="31115" rIns="31115" bIns="31115" numCol="1" spcCol="1270" anchor="ctr" anchorCtr="0">
          <a:noAutofit/>
        </a:bodyPr>
        <a:lstStyle/>
        <a:p>
          <a:pPr marL="285750" lvl="1" indent="-285750" algn="r" defTabSz="2178050" rtl="1">
            <a:lnSpc>
              <a:spcPct val="90000"/>
            </a:lnSpc>
            <a:spcBef>
              <a:spcPct val="0"/>
            </a:spcBef>
            <a:spcAft>
              <a:spcPct val="15000"/>
            </a:spcAft>
            <a:buChar char="••"/>
          </a:pPr>
          <a:r>
            <a:rPr lang="ar-TN" sz="4900" kern="1200" dirty="0" smtClean="0"/>
            <a:t>1200 حرفيّة بتونس الكبرى فقط</a:t>
          </a:r>
          <a:endParaRPr lang="fr-FR" sz="4900" kern="1200" dirty="0"/>
        </a:p>
      </dsp:txBody>
      <dsp:txXfrm rot="-5400000">
        <a:off x="1683093" y="77146"/>
        <a:ext cx="6470214" cy="1410285"/>
      </dsp:txXfrm>
    </dsp:sp>
    <dsp:sp modelId="{7FC9E486-6070-4CEC-A57C-350469933A5E}">
      <dsp:nvSpPr>
        <dsp:cNvPr id="0" name=""/>
        <dsp:cNvSpPr/>
      </dsp:nvSpPr>
      <dsp:spPr>
        <a:xfrm rot="5400000">
          <a:off x="-360662" y="2481354"/>
          <a:ext cx="2404417" cy="1683092"/>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ar-TN" sz="4700" kern="1200" dirty="0" smtClean="0"/>
            <a:t>2022</a:t>
          </a:r>
          <a:endParaRPr lang="fr-FR" sz="4700" kern="1200" dirty="0"/>
        </a:p>
      </dsp:txBody>
      <dsp:txXfrm rot="-5400000">
        <a:off x="1" y="2962237"/>
        <a:ext cx="1683092" cy="721325"/>
      </dsp:txXfrm>
    </dsp:sp>
    <dsp:sp modelId="{7857FDB1-5E10-48C0-9171-B9722526BED8}">
      <dsp:nvSpPr>
        <dsp:cNvPr id="0" name=""/>
        <dsp:cNvSpPr/>
      </dsp:nvSpPr>
      <dsp:spPr>
        <a:xfrm rot="5400000">
          <a:off x="4174910" y="-371126"/>
          <a:ext cx="1562871" cy="6546507"/>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488" tIns="31115" rIns="31115" bIns="31115" numCol="1" spcCol="1270" anchor="ctr" anchorCtr="0">
          <a:noAutofit/>
        </a:bodyPr>
        <a:lstStyle/>
        <a:p>
          <a:pPr marL="285750" lvl="1" indent="-285750" algn="r" defTabSz="2178050" rtl="1">
            <a:lnSpc>
              <a:spcPct val="90000"/>
            </a:lnSpc>
            <a:spcBef>
              <a:spcPct val="0"/>
            </a:spcBef>
            <a:spcAft>
              <a:spcPct val="15000"/>
            </a:spcAft>
            <a:buChar char="••"/>
          </a:pPr>
          <a:r>
            <a:rPr lang="ar-TN" sz="4900" kern="1200" dirty="0" smtClean="0"/>
            <a:t>2500 حرفيّة تونس الكبرى فقط</a:t>
          </a:r>
          <a:endParaRPr lang="fr-FR" sz="4900" kern="1200" dirty="0"/>
        </a:p>
      </dsp:txBody>
      <dsp:txXfrm rot="-5400000">
        <a:off x="1683093" y="2196984"/>
        <a:ext cx="6470214" cy="14102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A21C1-C14B-4B3B-BF40-C98707DAD3BB}">
      <dsp:nvSpPr>
        <dsp:cNvPr id="0" name=""/>
        <dsp:cNvSpPr/>
      </dsp:nvSpPr>
      <dsp:spPr>
        <a:xfrm>
          <a:off x="0" y="0"/>
          <a:ext cx="7201640" cy="1602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1">
            <a:lnSpc>
              <a:spcPct val="200000"/>
            </a:lnSpc>
            <a:spcBef>
              <a:spcPct val="0"/>
            </a:spcBef>
            <a:spcAft>
              <a:spcPct val="35000"/>
            </a:spcAft>
          </a:pPr>
          <a:r>
            <a:rPr lang="ar-TN" sz="1800" b="1" kern="1200" dirty="0" smtClean="0">
              <a:solidFill>
                <a:schemeClr val="tx1"/>
              </a:solidFill>
            </a:rPr>
            <a:t>تم خلال الفترة بين 2018 </a:t>
          </a:r>
          <a:r>
            <a:rPr lang="ar-TN" sz="1800" b="1" kern="1200" dirty="0" err="1" smtClean="0">
              <a:solidFill>
                <a:schemeClr val="tx1"/>
              </a:solidFill>
            </a:rPr>
            <a:t>و</a:t>
          </a:r>
          <a:r>
            <a:rPr lang="ar-TN" sz="1800" b="1" kern="1200" dirty="0" smtClean="0">
              <a:solidFill>
                <a:schemeClr val="tx1"/>
              </a:solidFill>
            </a:rPr>
            <a:t> 2023 </a:t>
          </a:r>
          <a:r>
            <a:rPr lang="ar-TN" sz="1800" b="1" kern="1200" dirty="0" err="1" smtClean="0">
              <a:solidFill>
                <a:schemeClr val="tx1"/>
              </a:solidFill>
            </a:rPr>
            <a:t>تمتيع</a:t>
          </a:r>
          <a:r>
            <a:rPr lang="ar-TN" sz="1800" b="1" kern="1200" dirty="0" smtClean="0">
              <a:solidFill>
                <a:schemeClr val="tx1"/>
              </a:solidFill>
            </a:rPr>
            <a:t> 825 مستفيد من قروض بقيمة جملية تقدر </a:t>
          </a:r>
          <a:r>
            <a:rPr lang="ar-TN" sz="1800" b="1" kern="1200" dirty="0" err="1" smtClean="0">
              <a:solidFill>
                <a:schemeClr val="tx1"/>
              </a:solidFill>
            </a:rPr>
            <a:t>بــــــــــ</a:t>
          </a:r>
          <a:r>
            <a:rPr lang="ar-TN" sz="1800" b="1" kern="1200" dirty="0" smtClean="0">
              <a:solidFill>
                <a:schemeClr val="tx1"/>
              </a:solidFill>
            </a:rPr>
            <a:t> 2433500 دينار</a:t>
          </a:r>
          <a:r>
            <a:rPr lang="fr-FR" sz="1800" b="1" kern="1200" dirty="0" smtClean="0">
              <a:solidFill>
                <a:schemeClr val="tx1"/>
              </a:solidFill>
            </a:rPr>
            <a:t>.</a:t>
          </a:r>
          <a:r>
            <a:rPr lang="ar-TN" sz="1800" b="1" kern="1200" dirty="0" smtClean="0">
              <a:solidFill>
                <a:schemeClr val="tx1"/>
              </a:solidFill>
            </a:rPr>
            <a:t> </a:t>
          </a:r>
          <a:endParaRPr lang="fr-FR" sz="1800" b="1" kern="1200" dirty="0">
            <a:solidFill>
              <a:schemeClr val="tx1"/>
            </a:solidFill>
          </a:endParaRPr>
        </a:p>
      </dsp:txBody>
      <dsp:txXfrm>
        <a:off x="46924" y="46924"/>
        <a:ext cx="5472838" cy="1508262"/>
      </dsp:txXfrm>
    </dsp:sp>
    <dsp:sp modelId="{1EC84B52-38CA-43A9-8E69-B1CC187BCADF}">
      <dsp:nvSpPr>
        <dsp:cNvPr id="0" name=""/>
        <dsp:cNvSpPr/>
      </dsp:nvSpPr>
      <dsp:spPr>
        <a:xfrm>
          <a:off x="635438" y="1869129"/>
          <a:ext cx="7201640" cy="160211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200000"/>
            </a:lnSpc>
            <a:spcBef>
              <a:spcPct val="0"/>
            </a:spcBef>
            <a:spcAft>
              <a:spcPts val="0"/>
            </a:spcAft>
            <a:buClrTx/>
            <a:buSzTx/>
            <a:buFontTx/>
            <a:buNone/>
            <a:tabLst/>
            <a:defRPr/>
          </a:pPr>
          <a:endParaRPr lang="fr-FR" sz="1800" b="1" kern="1200" dirty="0" smtClean="0">
            <a:solidFill>
              <a:schemeClr val="tx1"/>
            </a:solidFill>
          </a:endParaRPr>
        </a:p>
        <a:p>
          <a:pPr marL="0" marR="0" lvl="0" indent="0" algn="ctr" defTabSz="914400" rtl="1" eaLnBrk="1" fontAlgn="auto" latinLnBrk="0" hangingPunct="1">
            <a:lnSpc>
              <a:spcPct val="200000"/>
            </a:lnSpc>
            <a:spcBef>
              <a:spcPct val="0"/>
            </a:spcBef>
            <a:spcAft>
              <a:spcPts val="0"/>
            </a:spcAft>
            <a:buClrTx/>
            <a:buSzTx/>
            <a:buFontTx/>
            <a:buNone/>
            <a:tabLst/>
            <a:defRPr/>
          </a:pPr>
          <a:r>
            <a:rPr lang="ar-TN" sz="1800" b="1" kern="1200" dirty="0" smtClean="0">
              <a:solidFill>
                <a:schemeClr val="tx1"/>
              </a:solidFill>
            </a:rPr>
            <a:t>موزعة على القطاعات التالي : </a:t>
          </a:r>
          <a:endParaRPr lang="fr-FR" sz="1800" b="1" kern="1200" dirty="0" smtClean="0">
            <a:solidFill>
              <a:schemeClr val="tx1"/>
            </a:solidFill>
          </a:endParaRPr>
        </a:p>
        <a:p>
          <a:pPr marL="0" marR="0" lvl="0" indent="0" algn="ctr" defTabSz="914400" rtl="1" eaLnBrk="1" fontAlgn="auto" latinLnBrk="0" hangingPunct="1">
            <a:lnSpc>
              <a:spcPct val="200000"/>
            </a:lnSpc>
            <a:spcBef>
              <a:spcPct val="0"/>
            </a:spcBef>
            <a:spcAft>
              <a:spcPts val="0"/>
            </a:spcAft>
            <a:buClrTx/>
            <a:buSzTx/>
            <a:buFontTx/>
            <a:buNone/>
            <a:tabLst/>
            <a:defRPr/>
          </a:pPr>
          <a:r>
            <a:rPr lang="ar-TN" sz="1800" b="1" kern="1200" dirty="0" smtClean="0">
              <a:solidFill>
                <a:schemeClr val="tx1"/>
              </a:solidFill>
            </a:rPr>
            <a:t>المهن الصغرى </a:t>
          </a:r>
          <a:r>
            <a:rPr lang="fr-FR" sz="1800" b="1" kern="1200" dirty="0" smtClean="0">
              <a:solidFill>
                <a:schemeClr val="tx1"/>
              </a:solidFill>
            </a:rPr>
            <a:t>51 </a:t>
          </a:r>
          <a:r>
            <a:rPr lang="ar-TN" sz="1800" b="1" kern="1200" dirty="0" smtClean="0">
              <a:solidFill>
                <a:schemeClr val="tx1"/>
              </a:solidFill>
            </a:rPr>
            <a:t> </a:t>
          </a:r>
          <a:r>
            <a:rPr lang="fr-FR" sz="1800" b="1" kern="1200" dirty="0" smtClean="0">
              <a:solidFill>
                <a:schemeClr val="tx1"/>
              </a:solidFill>
            </a:rPr>
            <a:t>%</a:t>
          </a:r>
          <a:r>
            <a:rPr lang="ar-TN" sz="1800" b="1" kern="1200" dirty="0" smtClean="0">
              <a:solidFill>
                <a:schemeClr val="tx1"/>
              </a:solidFill>
            </a:rPr>
            <a:t>عدد</a:t>
          </a:r>
          <a:r>
            <a:rPr lang="fr-FR" sz="1800" b="1" kern="1200" dirty="0" smtClean="0">
              <a:solidFill>
                <a:schemeClr val="tx1"/>
              </a:solidFill>
            </a:rPr>
            <a:t> </a:t>
          </a:r>
          <a:r>
            <a:rPr lang="ar-TN" sz="1800" b="1" kern="1200" dirty="0" smtClean="0">
              <a:solidFill>
                <a:schemeClr val="tx1"/>
              </a:solidFill>
            </a:rPr>
            <a:t>التجارة </a:t>
          </a:r>
          <a:r>
            <a:rPr lang="fr-FR" sz="1800" b="1" kern="1200" dirty="0" smtClean="0">
              <a:solidFill>
                <a:schemeClr val="tx1"/>
              </a:solidFill>
            </a:rPr>
            <a:t> %11 </a:t>
          </a:r>
          <a:r>
            <a:rPr lang="ar-TN" sz="1800" b="1" kern="1200" dirty="0" smtClean="0">
              <a:solidFill>
                <a:schemeClr val="tx1"/>
              </a:solidFill>
            </a:rPr>
            <a:t>الخدمات </a:t>
          </a:r>
          <a:r>
            <a:rPr lang="fr-FR" sz="1800" b="1" kern="1200" dirty="0" smtClean="0">
              <a:solidFill>
                <a:schemeClr val="tx1"/>
              </a:solidFill>
            </a:rPr>
            <a:t> %7</a:t>
          </a:r>
          <a:endParaRPr lang="ar-TN" sz="1800" b="1" kern="1200" dirty="0" smtClean="0">
            <a:solidFill>
              <a:schemeClr val="tx1"/>
            </a:solidFill>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ar-TN" sz="1500" kern="1200" dirty="0" smtClean="0"/>
        </a:p>
        <a:p>
          <a:pPr lvl="0" algn="ctr" defTabSz="1022350" rtl="1">
            <a:lnSpc>
              <a:spcPct val="90000"/>
            </a:lnSpc>
            <a:spcBef>
              <a:spcPct val="0"/>
            </a:spcBef>
            <a:spcAft>
              <a:spcPct val="35000"/>
            </a:spcAft>
          </a:pPr>
          <a:endParaRPr lang="ar-TN" sz="1500" kern="1200" dirty="0" smtClean="0"/>
        </a:p>
      </dsp:txBody>
      <dsp:txXfrm>
        <a:off x="682362" y="1916053"/>
        <a:ext cx="5430981" cy="1508262"/>
      </dsp:txXfrm>
    </dsp:sp>
    <dsp:sp modelId="{F50E48A8-242C-4DB6-8731-0A2E5C36C57A}">
      <dsp:nvSpPr>
        <dsp:cNvPr id="0" name=""/>
        <dsp:cNvSpPr/>
      </dsp:nvSpPr>
      <dsp:spPr>
        <a:xfrm>
          <a:off x="1270877" y="3738258"/>
          <a:ext cx="7201640" cy="160211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just" defTabSz="1511300" rtl="1">
            <a:lnSpc>
              <a:spcPct val="90000"/>
            </a:lnSpc>
            <a:spcBef>
              <a:spcPct val="0"/>
            </a:spcBef>
            <a:spcAft>
              <a:spcPct val="35000"/>
            </a:spcAft>
          </a:pPr>
          <a:r>
            <a:rPr lang="ar-TN" sz="3400" kern="1200" dirty="0" smtClean="0">
              <a:solidFill>
                <a:schemeClr val="tx1"/>
              </a:solidFill>
            </a:rPr>
            <a:t>تمثل نسبة النساء والفتيات من مجموع المستفيدين من القروض 85 %.</a:t>
          </a:r>
          <a:endParaRPr lang="fr-FR" sz="3400" kern="1200" dirty="0">
            <a:solidFill>
              <a:schemeClr val="tx1"/>
            </a:solidFill>
          </a:endParaRPr>
        </a:p>
      </dsp:txBody>
      <dsp:txXfrm>
        <a:off x="1317801" y="3785182"/>
        <a:ext cx="5430981" cy="1508262"/>
      </dsp:txXfrm>
    </dsp:sp>
    <dsp:sp modelId="{D78C4BD7-E8B6-438E-9474-B9F0CE9A5437}">
      <dsp:nvSpPr>
        <dsp:cNvPr id="0" name=""/>
        <dsp:cNvSpPr/>
      </dsp:nvSpPr>
      <dsp:spPr>
        <a:xfrm>
          <a:off x="6160268" y="1214933"/>
          <a:ext cx="1041371" cy="1041371"/>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394576" y="1214933"/>
        <a:ext cx="572755" cy="783632"/>
      </dsp:txXfrm>
    </dsp:sp>
    <dsp:sp modelId="{1EA20ED4-8AA5-4799-B548-EAF7EB702F72}">
      <dsp:nvSpPr>
        <dsp:cNvPr id="0" name=""/>
        <dsp:cNvSpPr/>
      </dsp:nvSpPr>
      <dsp:spPr>
        <a:xfrm>
          <a:off x="6795707" y="3073382"/>
          <a:ext cx="1041371" cy="1041371"/>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7030015" y="3073382"/>
        <a:ext cx="572755" cy="7836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B5C7D-0D41-43FF-BA3D-6D7CC7A2A2C5}">
      <dsp:nvSpPr>
        <dsp:cNvPr id="0" name=""/>
        <dsp:cNvSpPr/>
      </dsp:nvSpPr>
      <dsp:spPr>
        <a:xfrm>
          <a:off x="899710" y="1230"/>
          <a:ext cx="3061989" cy="1837193"/>
        </a:xfrm>
        <a:prstGeom prst="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TN" sz="3700" kern="1200" dirty="0" smtClean="0">
              <a:solidFill>
                <a:schemeClr val="accent2">
                  <a:lumMod val="50000"/>
                </a:schemeClr>
              </a:solidFill>
            </a:rPr>
            <a:t>دعم نفسي : </a:t>
          </a:r>
          <a:r>
            <a:rPr lang="ar-TN" sz="3700" b="1" kern="1200" dirty="0" smtClean="0">
              <a:solidFill>
                <a:schemeClr val="accent2">
                  <a:lumMod val="50000"/>
                </a:schemeClr>
              </a:solidFill>
            </a:rPr>
            <a:t>3565</a:t>
          </a:r>
          <a:endParaRPr lang="fr-FR" sz="3700" kern="1200" dirty="0">
            <a:solidFill>
              <a:schemeClr val="accent2">
                <a:lumMod val="50000"/>
              </a:schemeClr>
            </a:solidFill>
          </a:endParaRPr>
        </a:p>
      </dsp:txBody>
      <dsp:txXfrm>
        <a:off x="899710" y="1230"/>
        <a:ext cx="3061989" cy="1837193"/>
      </dsp:txXfrm>
    </dsp:sp>
    <dsp:sp modelId="{DF01444B-CDDE-4667-8440-ADF62BC3AB43}">
      <dsp:nvSpPr>
        <dsp:cNvPr id="0" name=""/>
        <dsp:cNvSpPr/>
      </dsp:nvSpPr>
      <dsp:spPr>
        <a:xfrm>
          <a:off x="4267899" y="1230"/>
          <a:ext cx="3061989" cy="1837193"/>
        </a:xfrm>
        <a:prstGeom prst="rect">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TN" sz="3700" kern="1200" dirty="0" smtClean="0">
              <a:solidFill>
                <a:schemeClr val="accent2">
                  <a:lumMod val="50000"/>
                </a:schemeClr>
              </a:solidFill>
            </a:rPr>
            <a:t>إنصات وإحاطة اجتماعية : </a:t>
          </a:r>
          <a:r>
            <a:rPr lang="ar-TN" sz="3700" b="1" kern="1200" dirty="0" smtClean="0">
              <a:solidFill>
                <a:schemeClr val="accent2">
                  <a:lumMod val="50000"/>
                </a:schemeClr>
              </a:solidFill>
            </a:rPr>
            <a:t>5726</a:t>
          </a:r>
          <a:r>
            <a:rPr lang="ar-TN" sz="3700" kern="1200" dirty="0" smtClean="0">
              <a:solidFill>
                <a:schemeClr val="accent2">
                  <a:lumMod val="50000"/>
                </a:schemeClr>
              </a:solidFill>
            </a:rPr>
            <a:t> </a:t>
          </a:r>
          <a:endParaRPr lang="fr-FR" sz="3700" kern="1200" dirty="0">
            <a:solidFill>
              <a:schemeClr val="accent2">
                <a:lumMod val="50000"/>
              </a:schemeClr>
            </a:solidFill>
          </a:endParaRPr>
        </a:p>
      </dsp:txBody>
      <dsp:txXfrm>
        <a:off x="4267899" y="1230"/>
        <a:ext cx="3061989" cy="1837193"/>
      </dsp:txXfrm>
    </dsp:sp>
    <dsp:sp modelId="{2CB2700B-C98E-429D-AEC3-8D1F9FC74766}">
      <dsp:nvSpPr>
        <dsp:cNvPr id="0" name=""/>
        <dsp:cNvSpPr/>
      </dsp:nvSpPr>
      <dsp:spPr>
        <a:xfrm>
          <a:off x="2583805" y="2144622"/>
          <a:ext cx="3061989" cy="1837193"/>
        </a:xfrm>
        <a:prstGeom prst="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TN" sz="3700" kern="1200" dirty="0" smtClean="0">
              <a:solidFill>
                <a:schemeClr val="accent2">
                  <a:lumMod val="50000"/>
                </a:schemeClr>
              </a:solidFill>
            </a:rPr>
            <a:t>استشارات قانونية : </a:t>
          </a:r>
          <a:r>
            <a:rPr lang="ar-TN" sz="3700" b="1" kern="1200" dirty="0" smtClean="0">
              <a:solidFill>
                <a:schemeClr val="accent2">
                  <a:lumMod val="50000"/>
                </a:schemeClr>
              </a:solidFill>
            </a:rPr>
            <a:t>4495</a:t>
          </a:r>
          <a:r>
            <a:rPr lang="ar-TN" sz="3700" kern="1200" dirty="0" smtClean="0">
              <a:solidFill>
                <a:schemeClr val="accent2">
                  <a:lumMod val="50000"/>
                </a:schemeClr>
              </a:solidFill>
            </a:rPr>
            <a:t> </a:t>
          </a:r>
          <a:r>
            <a:rPr lang="fr-FR" sz="3700" kern="1200" dirty="0" smtClean="0"/>
            <a:t/>
          </a:r>
          <a:br>
            <a:rPr lang="fr-FR" sz="3700" kern="1200" dirty="0" smtClean="0"/>
          </a:br>
          <a:endParaRPr lang="fr-FR" sz="3700" kern="1200" dirty="0"/>
        </a:p>
      </dsp:txBody>
      <dsp:txXfrm>
        <a:off x="2583805" y="2144622"/>
        <a:ext cx="3061989" cy="183719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F086B-F29E-4011-AD1E-28918B953D37}">
      <dsp:nvSpPr>
        <dsp:cNvPr id="0" name=""/>
        <dsp:cNvSpPr/>
      </dsp:nvSpPr>
      <dsp:spPr>
        <a:xfrm>
          <a:off x="357201" y="-219476"/>
          <a:ext cx="6778014" cy="329212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1">
            <a:lnSpc>
              <a:spcPct val="90000"/>
            </a:lnSpc>
            <a:spcBef>
              <a:spcPct val="0"/>
            </a:spcBef>
            <a:spcAft>
              <a:spcPct val="35000"/>
            </a:spcAft>
          </a:pPr>
          <a:r>
            <a:rPr lang="ar-TN" sz="1400" b="1" kern="1200" dirty="0" smtClean="0">
              <a:solidFill>
                <a:schemeClr val="tx1"/>
              </a:solidFill>
            </a:rPr>
            <a:t>20000 </a:t>
          </a:r>
          <a:r>
            <a:rPr lang="ar-SA" sz="1400" b="1" kern="1200" dirty="0" smtClean="0">
              <a:solidFill>
                <a:schemeClr val="tx1"/>
              </a:solidFill>
            </a:rPr>
            <a:t>هو العدد الجملي للمنتفعين للحلقات </a:t>
          </a:r>
          <a:r>
            <a:rPr lang="ar-SA" sz="1400" b="1" kern="1200" dirty="0" err="1" smtClean="0">
              <a:solidFill>
                <a:schemeClr val="tx1"/>
              </a:solidFill>
            </a:rPr>
            <a:t>التكوينة</a:t>
          </a:r>
          <a:r>
            <a:rPr lang="ar-SA" sz="1400" b="1" kern="1200" dirty="0" smtClean="0">
              <a:solidFill>
                <a:schemeClr val="tx1"/>
              </a:solidFill>
            </a:rPr>
            <a:t> </a:t>
          </a:r>
          <a:r>
            <a:rPr lang="ar-TN" sz="1400" b="1" kern="1200" dirty="0" smtClean="0">
              <a:solidFill>
                <a:schemeClr val="tx1"/>
              </a:solidFill>
            </a:rPr>
            <a:t>في المحاور الآتيّة:</a:t>
          </a:r>
        </a:p>
        <a:p>
          <a:pPr lvl="0" algn="just" defTabSz="622300" rtl="1">
            <a:lnSpc>
              <a:spcPct val="90000"/>
            </a:lnSpc>
            <a:spcBef>
              <a:spcPct val="0"/>
            </a:spcBef>
            <a:spcAft>
              <a:spcPct val="35000"/>
            </a:spcAft>
          </a:pPr>
          <a:r>
            <a:rPr lang="ar-TN" sz="1400" b="1" kern="1200" dirty="0" smtClean="0">
              <a:solidFill>
                <a:schemeClr val="tx1"/>
              </a:solidFill>
            </a:rPr>
            <a:t>*القانون الأساسي عدد 58.</a:t>
          </a:r>
          <a:endParaRPr lang="fr-FR" sz="1400" b="1" kern="1200" dirty="0" smtClean="0">
            <a:solidFill>
              <a:schemeClr val="tx1"/>
            </a:solidFill>
          </a:endParaRPr>
        </a:p>
        <a:p>
          <a:pPr lvl="0" algn="just" defTabSz="622300" rtl="1">
            <a:lnSpc>
              <a:spcPct val="90000"/>
            </a:lnSpc>
            <a:spcBef>
              <a:spcPct val="0"/>
            </a:spcBef>
            <a:spcAft>
              <a:spcPct val="35000"/>
            </a:spcAft>
          </a:pPr>
          <a:r>
            <a:rPr lang="ar-TN" sz="1400" b="1" kern="1200" dirty="0" smtClean="0">
              <a:solidFill>
                <a:schemeClr val="tx1"/>
              </a:solidFill>
            </a:rPr>
            <a:t>*</a:t>
          </a:r>
          <a:r>
            <a:rPr lang="ar-SA" sz="1400" b="1" kern="1200" dirty="0" smtClean="0">
              <a:solidFill>
                <a:schemeClr val="tx1"/>
              </a:solidFill>
            </a:rPr>
            <a:t>المعرفة  بالقوانين التميّزيّة ضدّ المرأة، كقوانين الأحوال الشخصية المتعلقة بالإرث </a:t>
          </a:r>
          <a:r>
            <a:rPr lang="ar-TN" sz="1400" b="1" kern="1200" dirty="0" smtClean="0">
              <a:solidFill>
                <a:schemeClr val="tx1"/>
              </a:solidFill>
            </a:rPr>
            <a:t>*</a:t>
          </a:r>
          <a:r>
            <a:rPr lang="ar-SA" sz="1400" b="1" kern="1200" dirty="0" smtClean="0">
              <a:solidFill>
                <a:schemeClr val="tx1"/>
              </a:solidFill>
            </a:rPr>
            <a:t>والحضانة، وما يحق لها قانونيّاً وما لا يحق.</a:t>
          </a:r>
          <a:endParaRPr lang="fr-FR" sz="1400" b="1" kern="1200" dirty="0" smtClean="0">
            <a:solidFill>
              <a:schemeClr val="tx1"/>
            </a:solidFill>
          </a:endParaRPr>
        </a:p>
        <a:p>
          <a:pPr lvl="0" algn="just" defTabSz="622300" rtl="1">
            <a:lnSpc>
              <a:spcPct val="90000"/>
            </a:lnSpc>
            <a:spcBef>
              <a:spcPct val="0"/>
            </a:spcBef>
            <a:spcAft>
              <a:spcPct val="35000"/>
            </a:spcAft>
          </a:pPr>
          <a:r>
            <a:rPr lang="ar-TN" sz="1400" b="1" kern="1200" dirty="0" smtClean="0">
              <a:solidFill>
                <a:schemeClr val="tx1"/>
              </a:solidFill>
            </a:rPr>
            <a:t>*</a:t>
          </a:r>
          <a:r>
            <a:rPr lang="ar-SA" sz="1400" b="1" kern="1200" dirty="0" smtClean="0">
              <a:solidFill>
                <a:schemeClr val="tx1"/>
              </a:solidFill>
            </a:rPr>
            <a:t>التعريف بالاتفاقيات الدوليّة:</a:t>
          </a:r>
          <a:endParaRPr lang="fr-FR" sz="1400" b="1" kern="1200" dirty="0" smtClean="0">
            <a:solidFill>
              <a:schemeClr val="tx1"/>
            </a:solidFill>
          </a:endParaRPr>
        </a:p>
        <a:p>
          <a:pPr lvl="0" algn="just" defTabSz="622300" rtl="1">
            <a:lnSpc>
              <a:spcPct val="90000"/>
            </a:lnSpc>
            <a:spcBef>
              <a:spcPct val="0"/>
            </a:spcBef>
            <a:spcAft>
              <a:spcPct val="35000"/>
            </a:spcAft>
          </a:pPr>
          <a:r>
            <a:rPr lang="ar-TN" sz="1400" b="1" kern="1200" dirty="0" smtClean="0">
              <a:solidFill>
                <a:schemeClr val="tx1"/>
              </a:solidFill>
            </a:rPr>
            <a:t>* </a:t>
          </a:r>
          <a:r>
            <a:rPr lang="ar-SA" sz="1400" b="1" kern="1200" dirty="0" smtClean="0">
              <a:solidFill>
                <a:schemeClr val="tx1"/>
              </a:solidFill>
            </a:rPr>
            <a:t>حقوق المرأة في الإعلان العالمي لحقوق الإنسان.</a:t>
          </a:r>
          <a:endParaRPr lang="fr-FR" sz="1400" b="1" kern="1200" dirty="0" smtClean="0">
            <a:solidFill>
              <a:schemeClr val="tx1"/>
            </a:solidFill>
          </a:endParaRPr>
        </a:p>
        <a:p>
          <a:pPr lvl="0" algn="just" defTabSz="622300" rtl="1">
            <a:lnSpc>
              <a:spcPct val="90000"/>
            </a:lnSpc>
            <a:spcBef>
              <a:spcPct val="0"/>
            </a:spcBef>
            <a:spcAft>
              <a:spcPct val="35000"/>
            </a:spcAft>
          </a:pPr>
          <a:r>
            <a:rPr lang="ar-TN" sz="1400" b="1" kern="1200" dirty="0" smtClean="0">
              <a:solidFill>
                <a:schemeClr val="tx1"/>
              </a:solidFill>
            </a:rPr>
            <a:t>*</a:t>
          </a:r>
          <a:r>
            <a:rPr lang="ar-SA" sz="1400" b="1" kern="1200" dirty="0" smtClean="0">
              <a:solidFill>
                <a:schemeClr val="tx1"/>
              </a:solidFill>
            </a:rPr>
            <a:t>مجلّة الأحوال الشخصيّة.</a:t>
          </a:r>
          <a:endParaRPr lang="fr-FR" sz="1400" b="1" kern="1200" dirty="0" smtClean="0">
            <a:solidFill>
              <a:schemeClr val="tx1"/>
            </a:solidFill>
          </a:endParaRPr>
        </a:p>
        <a:p>
          <a:pPr lvl="0" algn="just" defTabSz="622300" rtl="1">
            <a:lnSpc>
              <a:spcPct val="90000"/>
            </a:lnSpc>
            <a:spcBef>
              <a:spcPct val="0"/>
            </a:spcBef>
            <a:spcAft>
              <a:spcPct val="35000"/>
            </a:spcAft>
          </a:pPr>
          <a:r>
            <a:rPr lang="ar-TN" sz="1400" b="1" kern="1200" dirty="0" smtClean="0">
              <a:solidFill>
                <a:schemeClr val="tx1"/>
              </a:solidFill>
            </a:rPr>
            <a:t>*الطلاق.</a:t>
          </a:r>
          <a:endParaRPr lang="fr-FR" sz="1400" b="1" kern="1200" dirty="0" smtClean="0">
            <a:solidFill>
              <a:schemeClr val="tx1"/>
            </a:solidFill>
          </a:endParaRPr>
        </a:p>
        <a:p>
          <a:pPr lvl="0" algn="just" defTabSz="622300" rtl="1">
            <a:lnSpc>
              <a:spcPct val="90000"/>
            </a:lnSpc>
            <a:spcBef>
              <a:spcPct val="0"/>
            </a:spcBef>
            <a:spcAft>
              <a:spcPct val="35000"/>
            </a:spcAft>
          </a:pPr>
          <a:r>
            <a:rPr lang="ar-TN" sz="1400" b="1" kern="1200" dirty="0" smtClean="0">
              <a:solidFill>
                <a:schemeClr val="tx1"/>
              </a:solidFill>
            </a:rPr>
            <a:t>*التدابير التي يتخذها قاضي الأسرة لفائدة النساء ضحايا العنف</a:t>
          </a:r>
          <a:r>
            <a:rPr lang="ar-SA" sz="1400" b="1" kern="1200" dirty="0" smtClean="0">
              <a:solidFill>
                <a:schemeClr val="tx1"/>
              </a:solidFill>
            </a:rPr>
            <a:t>.</a:t>
          </a:r>
          <a:r>
            <a:rPr lang="ar-TN" sz="1400" b="1" kern="1200" dirty="0" smtClean="0">
              <a:solidFill>
                <a:schemeClr val="tx1"/>
              </a:solidFill>
            </a:rPr>
            <a:t> </a:t>
          </a:r>
          <a:endParaRPr lang="fr-FR" sz="1400" b="1" kern="1200" dirty="0" smtClean="0">
            <a:solidFill>
              <a:schemeClr val="tx1"/>
            </a:solidFill>
          </a:endParaRPr>
        </a:p>
        <a:p>
          <a:pPr lvl="0" algn="just" defTabSz="622300" rtl="1">
            <a:lnSpc>
              <a:spcPct val="90000"/>
            </a:lnSpc>
            <a:spcBef>
              <a:spcPct val="0"/>
            </a:spcBef>
            <a:spcAft>
              <a:spcPct val="35000"/>
            </a:spcAft>
          </a:pPr>
          <a:r>
            <a:rPr lang="ar-SA" sz="1400" b="1" kern="1200" dirty="0" smtClean="0">
              <a:solidFill>
                <a:schemeClr val="tx1"/>
              </a:solidFill>
            </a:rPr>
            <a:t>تتوزع بنسب متفاوتة بين مختلف </a:t>
          </a:r>
          <a:r>
            <a:rPr lang="ar-SA" sz="1400" b="1" kern="1200" dirty="0" err="1" smtClean="0">
              <a:solidFill>
                <a:schemeClr val="tx1"/>
              </a:solidFill>
            </a:rPr>
            <a:t>النيابات</a:t>
          </a:r>
          <a:r>
            <a:rPr lang="ar-SA" sz="1400" b="1" kern="1200" dirty="0" smtClean="0">
              <a:solidFill>
                <a:schemeClr val="tx1"/>
              </a:solidFill>
            </a:rPr>
            <a:t> </a:t>
          </a:r>
          <a:r>
            <a:rPr lang="ar-SA" sz="1400" b="1" kern="1200" dirty="0" err="1" smtClean="0">
              <a:solidFill>
                <a:schemeClr val="tx1"/>
              </a:solidFill>
            </a:rPr>
            <a:t>الجهوية</a:t>
          </a:r>
          <a:r>
            <a:rPr lang="ar-SA" sz="1400" b="1" kern="1200" dirty="0" smtClean="0">
              <a:solidFill>
                <a:schemeClr val="tx1"/>
              </a:solidFill>
            </a:rPr>
            <a:t> مثال على ذلك 600 هو عدد المستفيدات بالنيابة </a:t>
          </a:r>
          <a:r>
            <a:rPr lang="ar-SA" sz="1400" b="1" kern="1200" dirty="0" err="1" smtClean="0">
              <a:solidFill>
                <a:schemeClr val="tx1"/>
              </a:solidFill>
            </a:rPr>
            <a:t>الجهوية</a:t>
          </a:r>
          <a:r>
            <a:rPr lang="ar-SA" sz="1400" b="1" kern="1200" dirty="0" smtClean="0">
              <a:solidFill>
                <a:schemeClr val="tx1"/>
              </a:solidFill>
            </a:rPr>
            <a:t> للاتحاد الوطني للمرأة </a:t>
          </a:r>
          <a:r>
            <a:rPr lang="ar-SA" sz="1400" b="1" kern="1200" dirty="0" err="1" smtClean="0">
              <a:solidFill>
                <a:schemeClr val="tx1"/>
              </a:solidFill>
            </a:rPr>
            <a:t>بصفاق</a:t>
          </a:r>
          <a:r>
            <a:rPr lang="ar-TN" sz="1400" b="1" kern="1200" dirty="0" smtClean="0">
              <a:solidFill>
                <a:schemeClr val="tx1"/>
              </a:solidFill>
            </a:rPr>
            <a:t>س</a:t>
          </a:r>
          <a:r>
            <a:rPr lang="ar-SA" sz="500" b="1" kern="1200" dirty="0" smtClean="0">
              <a:solidFill>
                <a:schemeClr val="tx1"/>
              </a:solidFill>
            </a:rPr>
            <a:t>س</a:t>
          </a:r>
          <a:endParaRPr lang="fr-FR" sz="500" b="1" kern="1200" dirty="0">
            <a:solidFill>
              <a:schemeClr val="tx1"/>
            </a:solidFill>
          </a:endParaRPr>
        </a:p>
      </dsp:txBody>
      <dsp:txXfrm>
        <a:off x="453624" y="-123053"/>
        <a:ext cx="5109009" cy="3099282"/>
      </dsp:txXfrm>
    </dsp:sp>
    <dsp:sp modelId="{609947BA-24E0-45F8-AA1A-354DFD835A0A}">
      <dsp:nvSpPr>
        <dsp:cNvPr id="0" name=""/>
        <dsp:cNvSpPr/>
      </dsp:nvSpPr>
      <dsp:spPr>
        <a:xfrm>
          <a:off x="1000163" y="2999529"/>
          <a:ext cx="6778014" cy="1274439"/>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1">
            <a:lnSpc>
              <a:spcPct val="90000"/>
            </a:lnSpc>
            <a:spcBef>
              <a:spcPct val="0"/>
            </a:spcBef>
            <a:spcAft>
              <a:spcPct val="35000"/>
            </a:spcAft>
          </a:pPr>
          <a:r>
            <a:rPr lang="ar-SA" sz="1500" kern="1200" dirty="0" smtClean="0">
              <a:solidFill>
                <a:schemeClr val="tx1"/>
              </a:solidFill>
            </a:rPr>
            <a:t>تسليط الضوء على العنف المسلط على النساء الإطارات في مواقع العمل تحت شعار" حتى في عملي لست آمنة ". من خلال تنظيم العديد من اللقاءات مع عدد من ممثلي الوزارات والمجتمع المدني وأهل الاختصاص قي القانون والقضاء وبحضور شهادات حية لنساء </a:t>
          </a:r>
          <a:r>
            <a:rPr lang="ar-SA" sz="1500" kern="1200" dirty="0" err="1" smtClean="0">
              <a:solidFill>
                <a:schemeClr val="tx1"/>
              </a:solidFill>
            </a:rPr>
            <a:t>اطارات</a:t>
          </a:r>
          <a:r>
            <a:rPr lang="ar-SA" sz="1500" kern="1200" dirty="0" smtClean="0">
              <a:solidFill>
                <a:schemeClr val="tx1"/>
              </a:solidFill>
            </a:rPr>
            <a:t> ضحايا العنف في مواقع العمل</a:t>
          </a:r>
          <a:r>
            <a:rPr lang="ar-SA" sz="1500" kern="1200" dirty="0" smtClean="0"/>
            <a:t>.</a:t>
          </a:r>
          <a:endParaRPr lang="ar-TN" sz="1500" kern="1200" dirty="0" smtClean="0"/>
        </a:p>
        <a:p>
          <a:pPr lvl="0" algn="just" defTabSz="666750" rtl="1">
            <a:lnSpc>
              <a:spcPct val="90000"/>
            </a:lnSpc>
            <a:spcBef>
              <a:spcPct val="0"/>
            </a:spcBef>
            <a:spcAft>
              <a:spcPct val="35000"/>
            </a:spcAft>
          </a:pPr>
          <a:endParaRPr lang="fr-FR" sz="1500" kern="1200" dirty="0"/>
        </a:p>
      </dsp:txBody>
      <dsp:txXfrm>
        <a:off x="1037490" y="3036856"/>
        <a:ext cx="5267372" cy="1199785"/>
      </dsp:txXfrm>
    </dsp:sp>
    <dsp:sp modelId="{AD2AAE26-5228-40C7-8713-E9382422AEBB}">
      <dsp:nvSpPr>
        <dsp:cNvPr id="0" name=""/>
        <dsp:cNvSpPr/>
      </dsp:nvSpPr>
      <dsp:spPr>
        <a:xfrm>
          <a:off x="1357297" y="4389561"/>
          <a:ext cx="6778014" cy="627708"/>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TN" sz="1500" kern="1200" dirty="0" smtClean="0">
              <a:solidFill>
                <a:schemeClr val="tx1"/>
              </a:solidFill>
            </a:rPr>
            <a:t>تنظيم العديد من الزيارات للسجون والإصلاحيات .....و تجهيزها ببعض المعدات على غرار سجن </a:t>
          </a:r>
          <a:r>
            <a:rPr lang="ar-TN" sz="1500" kern="1200" dirty="0" err="1" smtClean="0">
              <a:solidFill>
                <a:schemeClr val="tx1"/>
              </a:solidFill>
            </a:rPr>
            <a:t>حربوب</a:t>
          </a:r>
          <a:r>
            <a:rPr lang="ar-TN" sz="1500" kern="1200" dirty="0" smtClean="0">
              <a:solidFill>
                <a:schemeClr val="tx1"/>
              </a:solidFill>
            </a:rPr>
            <a:t> بالقصرين تم تركيز مركز تكوين وعقد قران بعض السجينات ... </a:t>
          </a:r>
        </a:p>
      </dsp:txBody>
      <dsp:txXfrm>
        <a:off x="1375682" y="4407946"/>
        <a:ext cx="5313729" cy="590938"/>
      </dsp:txXfrm>
    </dsp:sp>
    <dsp:sp modelId="{E543784A-4886-4188-BC07-D9EE4BCA8369}">
      <dsp:nvSpPr>
        <dsp:cNvPr id="0" name=""/>
        <dsp:cNvSpPr/>
      </dsp:nvSpPr>
      <dsp:spPr>
        <a:xfrm>
          <a:off x="1694503" y="5286415"/>
          <a:ext cx="6778014" cy="92923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kern="1200" dirty="0" smtClean="0">
              <a:solidFill>
                <a:schemeClr val="tx1"/>
              </a:solidFill>
            </a:rPr>
            <a:t>لقاءات مع الطلبة المقيمين بالمبيتات الجامعية تحت شعار: " الحماية من العنف من أجل </a:t>
          </a:r>
          <a:r>
            <a:rPr lang="ar-SA" sz="1500" kern="1200" dirty="0" err="1" smtClean="0">
              <a:solidFill>
                <a:schemeClr val="tx1"/>
              </a:solidFill>
            </a:rPr>
            <a:t>ذكوريّة</a:t>
          </a:r>
          <a:r>
            <a:rPr lang="ar-SA" sz="1500" kern="1200" dirty="0" smtClean="0">
              <a:solidFill>
                <a:schemeClr val="tx1"/>
              </a:solidFill>
            </a:rPr>
            <a:t> ايجابيّة ”</a:t>
          </a:r>
          <a:r>
            <a:rPr lang="ar-TN" sz="1500" kern="1200" dirty="0" smtClean="0">
              <a:solidFill>
                <a:schemeClr val="tx1"/>
              </a:solidFill>
            </a:rPr>
            <a:t> على غرار مبيتات </a:t>
          </a:r>
          <a:r>
            <a:rPr lang="ar-TN" sz="1500" kern="1200" dirty="0" err="1" smtClean="0">
              <a:solidFill>
                <a:schemeClr val="tx1"/>
              </a:solidFill>
            </a:rPr>
            <a:t>باردو</a:t>
          </a:r>
          <a:r>
            <a:rPr lang="ar-TN" sz="1500" kern="1200" dirty="0" smtClean="0">
              <a:solidFill>
                <a:schemeClr val="tx1"/>
              </a:solidFill>
            </a:rPr>
            <a:t> </a:t>
          </a:r>
          <a:r>
            <a:rPr lang="ar-TN" sz="1500" kern="1200" dirty="0" err="1" smtClean="0">
              <a:solidFill>
                <a:schemeClr val="tx1"/>
              </a:solidFill>
            </a:rPr>
            <a:t>وأريانة</a:t>
          </a:r>
          <a:r>
            <a:rPr lang="ar-TN" sz="1500" kern="1200" dirty="0" smtClean="0">
              <a:solidFill>
                <a:schemeClr val="tx1"/>
              </a:solidFill>
            </a:rPr>
            <a:t>...</a:t>
          </a:r>
          <a:endParaRPr lang="fr-FR" sz="1500" kern="1200" dirty="0">
            <a:solidFill>
              <a:schemeClr val="tx1"/>
            </a:solidFill>
          </a:endParaRPr>
        </a:p>
      </dsp:txBody>
      <dsp:txXfrm>
        <a:off x="1721719" y="5313631"/>
        <a:ext cx="5287594" cy="874800"/>
      </dsp:txXfrm>
    </dsp:sp>
    <dsp:sp modelId="{AAAF0177-19AE-4B96-8123-3FE4E169C826}">
      <dsp:nvSpPr>
        <dsp:cNvPr id="0" name=""/>
        <dsp:cNvSpPr/>
      </dsp:nvSpPr>
      <dsp:spPr>
        <a:xfrm>
          <a:off x="6201539" y="2267945"/>
          <a:ext cx="868328" cy="86832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396913" y="2267945"/>
        <a:ext cx="477580" cy="653417"/>
      </dsp:txXfrm>
    </dsp:sp>
    <dsp:sp modelId="{A6CE6F5D-1A73-4B32-BD1B-FC1991BA4B60}">
      <dsp:nvSpPr>
        <dsp:cNvPr id="0" name=""/>
        <dsp:cNvSpPr/>
      </dsp:nvSpPr>
      <dsp:spPr>
        <a:xfrm>
          <a:off x="6699983" y="3584811"/>
          <a:ext cx="868328" cy="868328"/>
        </a:xfrm>
        <a:prstGeom prst="downArrow">
          <a:avLst>
            <a:gd name="adj1" fmla="val 55000"/>
            <a:gd name="adj2" fmla="val 45000"/>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895357" y="3584811"/>
        <a:ext cx="477580" cy="653417"/>
      </dsp:txXfrm>
    </dsp:sp>
    <dsp:sp modelId="{5299D0D7-B80E-4153-BABF-86B9B0F1ACB3}">
      <dsp:nvSpPr>
        <dsp:cNvPr id="0" name=""/>
        <dsp:cNvSpPr/>
      </dsp:nvSpPr>
      <dsp:spPr>
        <a:xfrm>
          <a:off x="7036530" y="4669789"/>
          <a:ext cx="868328" cy="868328"/>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7231904" y="4669789"/>
        <a:ext cx="477580" cy="653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4908E-051E-43F7-81E6-CAD2BAC60FA7}">
      <dsp:nvSpPr>
        <dsp:cNvPr id="0" name=""/>
        <dsp:cNvSpPr/>
      </dsp:nvSpPr>
      <dsp:spPr>
        <a:xfrm rot="5400000">
          <a:off x="-245635" y="24608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TN" sz="3200" kern="1200" dirty="0" smtClean="0"/>
            <a:t>2019</a:t>
          </a:r>
          <a:endParaRPr lang="fr-FR" sz="3200" kern="1200" dirty="0"/>
        </a:p>
      </dsp:txBody>
      <dsp:txXfrm rot="-5400000">
        <a:off x="1" y="573596"/>
        <a:ext cx="1146297" cy="491270"/>
      </dsp:txXfrm>
    </dsp:sp>
    <dsp:sp modelId="{C7421FC3-B9C0-41A3-B12D-E22A6F3FFB54}">
      <dsp:nvSpPr>
        <dsp:cNvPr id="0" name=""/>
        <dsp:cNvSpPr/>
      </dsp:nvSpPr>
      <dsp:spPr>
        <a:xfrm rot="5400000">
          <a:off x="4155739" y="-300899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ar-TN" sz="1600" b="1" kern="1200" dirty="0" smtClean="0">
              <a:solidFill>
                <a:schemeClr val="tx1"/>
              </a:solidFill>
            </a:rPr>
            <a:t>تركيز رابطة الفلاحات بسوسة.</a:t>
          </a:r>
          <a:endParaRPr lang="fr-FR" sz="1600" b="1" kern="1200" dirty="0"/>
        </a:p>
      </dsp:txBody>
      <dsp:txXfrm rot="-5400000">
        <a:off x="1146298" y="52408"/>
        <a:ext cx="7031341" cy="960496"/>
      </dsp:txXfrm>
    </dsp:sp>
    <dsp:sp modelId="{EF34804A-6954-49E9-8CC9-2A2321F8311E}">
      <dsp:nvSpPr>
        <dsp:cNvPr id="0" name=""/>
        <dsp:cNvSpPr/>
      </dsp:nvSpPr>
      <dsp:spPr>
        <a:xfrm rot="5400000">
          <a:off x="-245635" y="168983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TN" sz="3200" kern="1200" dirty="0" smtClean="0"/>
            <a:t>2020</a:t>
          </a:r>
          <a:endParaRPr lang="fr-FR" sz="3200" kern="1200" dirty="0"/>
        </a:p>
      </dsp:txBody>
      <dsp:txXfrm rot="-5400000">
        <a:off x="1" y="2017346"/>
        <a:ext cx="1146297" cy="491270"/>
      </dsp:txXfrm>
    </dsp:sp>
    <dsp:sp modelId="{F4461376-3107-4B10-B2A3-336C1A999803}">
      <dsp:nvSpPr>
        <dsp:cNvPr id="0" name=""/>
        <dsp:cNvSpPr/>
      </dsp:nvSpPr>
      <dsp:spPr>
        <a:xfrm rot="5400000">
          <a:off x="4155739" y="-156524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ar-TN" sz="1600" b="1" kern="1200" dirty="0" smtClean="0">
              <a:solidFill>
                <a:schemeClr val="tx1"/>
              </a:solidFill>
            </a:rPr>
            <a:t>3مارس 2020: تركيز المكتب الوطني للشبيبة النسائيّة.</a:t>
          </a:r>
          <a:endParaRPr lang="fr-FR" sz="1600" b="1" kern="1200" dirty="0" smtClean="0">
            <a:solidFill>
              <a:schemeClr val="tx1"/>
            </a:solidFill>
          </a:endParaRPr>
        </a:p>
        <a:p>
          <a:pPr marL="171450" lvl="1" indent="-171450" algn="r" defTabSz="711200" rtl="1">
            <a:lnSpc>
              <a:spcPct val="90000"/>
            </a:lnSpc>
            <a:spcBef>
              <a:spcPct val="0"/>
            </a:spcBef>
            <a:spcAft>
              <a:spcPct val="15000"/>
            </a:spcAft>
            <a:buChar char="••"/>
          </a:pPr>
          <a:r>
            <a:rPr lang="ar-TN" sz="1600" b="1" kern="1200" dirty="0" smtClean="0">
              <a:solidFill>
                <a:schemeClr val="tx1"/>
              </a:solidFill>
            </a:rPr>
            <a:t>10نوفمبر 2020:تأسيس الرابطة الوطنية للباحثات التونسيات.</a:t>
          </a:r>
          <a:endParaRPr lang="fr-FR" sz="1600" b="1" kern="1200" dirty="0">
            <a:solidFill>
              <a:schemeClr val="tx1"/>
            </a:solidFill>
          </a:endParaRPr>
        </a:p>
        <a:p>
          <a:pPr marL="171450" lvl="1" indent="-171450" algn="r" defTabSz="711200" rtl="1">
            <a:lnSpc>
              <a:spcPct val="90000"/>
            </a:lnSpc>
            <a:spcBef>
              <a:spcPct val="0"/>
            </a:spcBef>
            <a:spcAft>
              <a:spcPct val="15000"/>
            </a:spcAft>
            <a:buChar char="••"/>
          </a:pPr>
          <a:r>
            <a:rPr lang="ar-TN" sz="1600" b="1" kern="1200" dirty="0" smtClean="0">
              <a:solidFill>
                <a:schemeClr val="tx1"/>
              </a:solidFill>
            </a:rPr>
            <a:t>2020: تركيز رابطة الحرفيات </a:t>
          </a:r>
          <a:r>
            <a:rPr lang="ar-TN" sz="1600" b="1" kern="1200" dirty="0" err="1" smtClean="0">
              <a:solidFill>
                <a:schemeClr val="tx1"/>
              </a:solidFill>
            </a:rPr>
            <a:t>بجربة</a:t>
          </a:r>
          <a:r>
            <a:rPr lang="ar-TN" sz="1600" b="1" kern="1200" dirty="0" smtClean="0">
              <a:solidFill>
                <a:schemeClr val="tx1"/>
              </a:solidFill>
            </a:rPr>
            <a:t>.</a:t>
          </a:r>
          <a:endParaRPr lang="fr-FR" sz="1600" b="1" kern="1200" dirty="0">
            <a:solidFill>
              <a:schemeClr val="tx1"/>
            </a:solidFill>
          </a:endParaRPr>
        </a:p>
        <a:p>
          <a:pPr marL="57150" lvl="1" indent="-57150" algn="r" defTabSz="488950" rtl="1">
            <a:lnSpc>
              <a:spcPct val="90000"/>
            </a:lnSpc>
            <a:spcBef>
              <a:spcPct val="0"/>
            </a:spcBef>
            <a:spcAft>
              <a:spcPct val="15000"/>
            </a:spcAft>
            <a:buChar char="••"/>
          </a:pPr>
          <a:endParaRPr lang="fr-FR" sz="1100" kern="1200" dirty="0"/>
        </a:p>
      </dsp:txBody>
      <dsp:txXfrm rot="-5400000">
        <a:off x="1146298" y="1496158"/>
        <a:ext cx="7031341" cy="960496"/>
      </dsp:txXfrm>
    </dsp:sp>
    <dsp:sp modelId="{D12BCA1C-2C31-47DD-800B-28895A23B608}">
      <dsp:nvSpPr>
        <dsp:cNvPr id="0" name=""/>
        <dsp:cNvSpPr/>
      </dsp:nvSpPr>
      <dsp:spPr>
        <a:xfrm rot="5400000">
          <a:off x="-245635" y="313358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TN" sz="3200" kern="1200" dirty="0" smtClean="0"/>
            <a:t>2021</a:t>
          </a:r>
          <a:endParaRPr lang="fr-FR" sz="3200" kern="1200" dirty="0"/>
        </a:p>
      </dsp:txBody>
      <dsp:txXfrm rot="-5400000">
        <a:off x="1" y="3461096"/>
        <a:ext cx="1146297" cy="491270"/>
      </dsp:txXfrm>
    </dsp:sp>
    <dsp:sp modelId="{6CC61B60-6B01-4BC9-82EB-8200E39B7D70}">
      <dsp:nvSpPr>
        <dsp:cNvPr id="0" name=""/>
        <dsp:cNvSpPr/>
      </dsp:nvSpPr>
      <dsp:spPr>
        <a:xfrm rot="5400000">
          <a:off x="4155739" y="-12149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5816" tIns="27305" rIns="27305" bIns="27305" numCol="1" spcCol="1270" anchor="ctr" anchorCtr="0">
          <a:noAutofit/>
        </a:bodyPr>
        <a:lstStyle/>
        <a:p>
          <a:pPr marL="285750" lvl="1" indent="-285750" algn="r" defTabSz="1911350" rtl="1">
            <a:lnSpc>
              <a:spcPct val="90000"/>
            </a:lnSpc>
            <a:spcBef>
              <a:spcPct val="0"/>
            </a:spcBef>
            <a:spcAft>
              <a:spcPct val="15000"/>
            </a:spcAft>
            <a:buChar char="••"/>
          </a:pPr>
          <a:r>
            <a:rPr lang="ar-TN" sz="4300" kern="1200" dirty="0" smtClean="0">
              <a:solidFill>
                <a:schemeClr val="tx1"/>
              </a:solidFill>
            </a:rPr>
            <a:t> تركيز رابطة الحرفيات ببن عروس.</a:t>
          </a:r>
          <a:endParaRPr lang="fr-FR" sz="4300" kern="1200" dirty="0"/>
        </a:p>
      </dsp:txBody>
      <dsp:txXfrm rot="-5400000">
        <a:off x="1146298" y="2939908"/>
        <a:ext cx="7031341" cy="96049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D959E-DE54-4EE1-A615-2A37C06DAD9C}">
      <dsp:nvSpPr>
        <dsp:cNvPr id="0" name=""/>
        <dsp:cNvSpPr/>
      </dsp:nvSpPr>
      <dsp:spPr>
        <a:xfrm>
          <a:off x="0" y="0"/>
          <a:ext cx="6523838" cy="9869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just" defTabSz="914400" rtl="1" eaLnBrk="1" fontAlgn="auto" latinLnBrk="0" hangingPunct="1">
            <a:lnSpc>
              <a:spcPct val="100000"/>
            </a:lnSpc>
            <a:spcBef>
              <a:spcPct val="0"/>
            </a:spcBef>
            <a:spcAft>
              <a:spcPts val="0"/>
            </a:spcAft>
            <a:buClrTx/>
            <a:buSzTx/>
            <a:buFontTx/>
            <a:buNone/>
            <a:tabLst/>
            <a:defRPr/>
          </a:pPr>
          <a:r>
            <a:rPr lang="ar-TN" sz="2500" b="0" kern="1200" dirty="0" smtClean="0">
              <a:solidFill>
                <a:schemeClr val="tx1"/>
              </a:solidFill>
            </a:rPr>
            <a:t>بعث النيابة </a:t>
          </a:r>
          <a:r>
            <a:rPr lang="ar-TN" sz="2500" b="0" kern="1200" dirty="0" err="1" smtClean="0">
              <a:solidFill>
                <a:schemeClr val="tx1"/>
              </a:solidFill>
            </a:rPr>
            <a:t>الجهويّة</a:t>
          </a:r>
          <a:r>
            <a:rPr lang="ar-TN" sz="2500" b="0" kern="1200" dirty="0" smtClean="0">
              <a:solidFill>
                <a:schemeClr val="tx1"/>
              </a:solidFill>
            </a:rPr>
            <a:t> للاتحاد </a:t>
          </a:r>
          <a:r>
            <a:rPr lang="ar-TN" sz="2500" b="0" kern="1200" dirty="0" err="1" smtClean="0">
              <a:solidFill>
                <a:schemeClr val="tx1"/>
              </a:solidFill>
            </a:rPr>
            <a:t>بجربة</a:t>
          </a:r>
          <a:r>
            <a:rPr lang="ar-TN" sz="2500" b="0" kern="1200" dirty="0" smtClean="0">
              <a:solidFill>
                <a:schemeClr val="tx1"/>
              </a:solidFill>
            </a:rPr>
            <a:t>.</a:t>
          </a:r>
        </a:p>
        <a:p>
          <a:pPr lvl="0" algn="l" defTabSz="1555750">
            <a:lnSpc>
              <a:spcPct val="90000"/>
            </a:lnSpc>
            <a:spcBef>
              <a:spcPct val="0"/>
            </a:spcBef>
            <a:spcAft>
              <a:spcPct val="35000"/>
            </a:spcAft>
          </a:pPr>
          <a:endParaRPr lang="fr-FR" sz="2500" kern="1200" dirty="0"/>
        </a:p>
      </dsp:txBody>
      <dsp:txXfrm>
        <a:off x="28908" y="28908"/>
        <a:ext cx="5343328" cy="929168"/>
      </dsp:txXfrm>
    </dsp:sp>
    <dsp:sp modelId="{75B62BE7-341F-483C-A67A-228E43EB3DDD}">
      <dsp:nvSpPr>
        <dsp:cNvPr id="0" name=""/>
        <dsp:cNvSpPr/>
      </dsp:nvSpPr>
      <dsp:spPr>
        <a:xfrm>
          <a:off x="487169" y="1124065"/>
          <a:ext cx="6523838" cy="986984"/>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r>
            <a:rPr lang="ar-TN" sz="1800" kern="1200" dirty="0" smtClean="0">
              <a:solidFill>
                <a:schemeClr val="tx1"/>
              </a:solidFill>
            </a:rPr>
            <a:t>تزايد عدد اجتماعات المركزية بالجهات وللتشاور في شتى المواضيع ذات العلاقة بتنفيذ إستراتيجية المنظمة أو باتخاذ المواقف الضرورة في كل المحطات الوطنية بلغت ما يزيد عن </a:t>
          </a:r>
          <a:r>
            <a:rPr lang="ar-TN" sz="2400" b="1" kern="1200" dirty="0" smtClean="0">
              <a:solidFill>
                <a:schemeClr val="tx1"/>
              </a:solidFill>
            </a:rPr>
            <a:t>20</a:t>
          </a:r>
          <a:r>
            <a:rPr lang="ar-TN" sz="1800" kern="1200" dirty="0" smtClean="0">
              <a:solidFill>
                <a:schemeClr val="tx1"/>
              </a:solidFill>
            </a:rPr>
            <a:t> اجتماع لجنة مركزية .</a:t>
          </a:r>
          <a:endParaRPr lang="fr-FR" sz="1800" kern="1200" dirty="0"/>
        </a:p>
      </dsp:txBody>
      <dsp:txXfrm>
        <a:off x="516077" y="1152973"/>
        <a:ext cx="5337313" cy="929168"/>
      </dsp:txXfrm>
    </dsp:sp>
    <dsp:sp modelId="{96B280D8-499F-43E6-A025-F12D06CD67FD}">
      <dsp:nvSpPr>
        <dsp:cNvPr id="0" name=""/>
        <dsp:cNvSpPr/>
      </dsp:nvSpPr>
      <dsp:spPr>
        <a:xfrm>
          <a:off x="974339" y="2248130"/>
          <a:ext cx="6523838" cy="986984"/>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r>
            <a:rPr lang="ar-TN" sz="1800" kern="1200" dirty="0" smtClean="0">
              <a:solidFill>
                <a:schemeClr val="tx1"/>
              </a:solidFill>
            </a:rPr>
            <a:t>انجاز </a:t>
          </a:r>
          <a:r>
            <a:rPr lang="ar-TN" sz="2400" b="1" kern="1200" dirty="0" smtClean="0">
              <a:solidFill>
                <a:schemeClr val="tx1"/>
              </a:solidFill>
            </a:rPr>
            <a:t>11</a:t>
          </a:r>
          <a:r>
            <a:rPr lang="ar-TN" sz="1800" kern="1200" dirty="0" smtClean="0">
              <a:solidFill>
                <a:schemeClr val="tx1"/>
              </a:solidFill>
            </a:rPr>
            <a:t> مؤتمر </a:t>
          </a:r>
          <a:r>
            <a:rPr lang="ar-TN" sz="1800" kern="1200" dirty="0" err="1" smtClean="0">
              <a:solidFill>
                <a:schemeClr val="tx1"/>
              </a:solidFill>
            </a:rPr>
            <a:t>جهويّ</a:t>
          </a:r>
          <a:r>
            <a:rPr lang="ar-TN" sz="1800" kern="1200" dirty="0" smtClean="0">
              <a:solidFill>
                <a:schemeClr val="tx1"/>
              </a:solidFill>
            </a:rPr>
            <a:t> وعقد  </a:t>
          </a:r>
          <a:r>
            <a:rPr lang="ar-TN" sz="2400" b="1" kern="1200" dirty="0" smtClean="0">
              <a:solidFill>
                <a:schemeClr val="tx1"/>
              </a:solidFill>
            </a:rPr>
            <a:t>7</a:t>
          </a:r>
          <a:r>
            <a:rPr lang="ar-TN" sz="1800" kern="1200" dirty="0" smtClean="0">
              <a:solidFill>
                <a:schemeClr val="tx1"/>
              </a:solidFill>
            </a:rPr>
            <a:t> جلسات عامّة للرابطات والشبيبة النسائية.  </a:t>
          </a:r>
          <a:endParaRPr lang="fr-FR" sz="1800" kern="1200" dirty="0" smtClean="0">
            <a:solidFill>
              <a:schemeClr val="tx1"/>
            </a:solidFill>
          </a:endParaRPr>
        </a:p>
      </dsp:txBody>
      <dsp:txXfrm>
        <a:off x="1003247" y="2277038"/>
        <a:ext cx="5337313" cy="929168"/>
      </dsp:txXfrm>
    </dsp:sp>
    <dsp:sp modelId="{BE6DD169-20B1-4303-8110-6367CFA099DA}">
      <dsp:nvSpPr>
        <dsp:cNvPr id="0" name=""/>
        <dsp:cNvSpPr/>
      </dsp:nvSpPr>
      <dsp:spPr>
        <a:xfrm>
          <a:off x="1428759" y="3357588"/>
          <a:ext cx="6523838" cy="986984"/>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1">
            <a:lnSpc>
              <a:spcPct val="90000"/>
            </a:lnSpc>
            <a:spcBef>
              <a:spcPct val="0"/>
            </a:spcBef>
            <a:spcAft>
              <a:spcPct val="35000"/>
            </a:spcAft>
          </a:pPr>
          <a:r>
            <a:rPr lang="ar-TN" sz="2400" b="1" kern="1200" dirty="0" smtClean="0">
              <a:solidFill>
                <a:schemeClr val="tx1"/>
              </a:solidFill>
            </a:rPr>
            <a:t>1</a:t>
          </a:r>
          <a:r>
            <a:rPr lang="ar-TN" sz="2400" b="0" kern="1200" dirty="0" smtClean="0">
              <a:solidFill>
                <a:schemeClr val="tx1"/>
              </a:solidFill>
            </a:rPr>
            <a:t> مجلس وطني في شكل دوري عادي دون الاجتماعات التي اقتضتها ظروف استثنائية.</a:t>
          </a:r>
          <a:endParaRPr lang="fr-FR" sz="2400" b="0" kern="1200" dirty="0">
            <a:solidFill>
              <a:schemeClr val="tx1"/>
            </a:solidFill>
          </a:endParaRPr>
        </a:p>
      </dsp:txBody>
      <dsp:txXfrm>
        <a:off x="1457667" y="3386496"/>
        <a:ext cx="5337313" cy="929168"/>
      </dsp:txXfrm>
    </dsp:sp>
    <dsp:sp modelId="{E9EE4B5E-4124-48FE-80C4-AD5FD7437B63}">
      <dsp:nvSpPr>
        <dsp:cNvPr id="0" name=""/>
        <dsp:cNvSpPr/>
      </dsp:nvSpPr>
      <dsp:spPr>
        <a:xfrm>
          <a:off x="1948679" y="4496260"/>
          <a:ext cx="6523838" cy="98698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TN" sz="2500" kern="1200" dirty="0" smtClean="0">
              <a:solidFill>
                <a:schemeClr val="tx1"/>
              </a:solidFill>
            </a:rPr>
            <a:t>عقد </a:t>
          </a:r>
          <a:r>
            <a:rPr lang="ar-TN" sz="2400" b="1" kern="1200" dirty="0" smtClean="0">
              <a:solidFill>
                <a:schemeClr val="tx1"/>
              </a:solidFill>
            </a:rPr>
            <a:t>4</a:t>
          </a:r>
          <a:r>
            <a:rPr lang="ar-TN" sz="2500" kern="1200" dirty="0" smtClean="0">
              <a:solidFill>
                <a:schemeClr val="tx1"/>
              </a:solidFill>
            </a:rPr>
            <a:t> اجتماعات الجلسة  العامّة. </a:t>
          </a:r>
          <a:endParaRPr lang="fr-FR" sz="2500" kern="1200" dirty="0"/>
        </a:p>
      </dsp:txBody>
      <dsp:txXfrm>
        <a:off x="1977587" y="4525168"/>
        <a:ext cx="5337313" cy="929168"/>
      </dsp:txXfrm>
    </dsp:sp>
    <dsp:sp modelId="{E81159AA-4774-4CBB-B5DF-7704ABB7A727}">
      <dsp:nvSpPr>
        <dsp:cNvPr id="0" name=""/>
        <dsp:cNvSpPr/>
      </dsp:nvSpPr>
      <dsp:spPr>
        <a:xfrm>
          <a:off x="5882299" y="721046"/>
          <a:ext cx="641539" cy="64153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fr-FR" sz="2900" kern="1200"/>
        </a:p>
      </dsp:txBody>
      <dsp:txXfrm>
        <a:off x="6026645" y="721046"/>
        <a:ext cx="352847" cy="482758"/>
      </dsp:txXfrm>
    </dsp:sp>
    <dsp:sp modelId="{52B88C28-25D8-415F-9749-E5542E0AC9B3}">
      <dsp:nvSpPr>
        <dsp:cNvPr id="0" name=""/>
        <dsp:cNvSpPr/>
      </dsp:nvSpPr>
      <dsp:spPr>
        <a:xfrm>
          <a:off x="6369468" y="1845111"/>
          <a:ext cx="641539" cy="641539"/>
        </a:xfrm>
        <a:prstGeom prst="downArrow">
          <a:avLst>
            <a:gd name="adj1" fmla="val 55000"/>
            <a:gd name="adj2" fmla="val 45000"/>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fr-FR" sz="2900" kern="1200"/>
        </a:p>
      </dsp:txBody>
      <dsp:txXfrm>
        <a:off x="6513814" y="1845111"/>
        <a:ext cx="352847" cy="482758"/>
      </dsp:txXfrm>
    </dsp:sp>
    <dsp:sp modelId="{5C19C624-4CAB-4AB7-A066-60882228E849}">
      <dsp:nvSpPr>
        <dsp:cNvPr id="0" name=""/>
        <dsp:cNvSpPr/>
      </dsp:nvSpPr>
      <dsp:spPr>
        <a:xfrm>
          <a:off x="6856638" y="2952727"/>
          <a:ext cx="641539" cy="641539"/>
        </a:xfrm>
        <a:prstGeom prst="downArrow">
          <a:avLst>
            <a:gd name="adj1" fmla="val 55000"/>
            <a:gd name="adj2" fmla="val 45000"/>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fr-FR" sz="2900" kern="1200"/>
        </a:p>
      </dsp:txBody>
      <dsp:txXfrm>
        <a:off x="7000984" y="2952727"/>
        <a:ext cx="352847" cy="482758"/>
      </dsp:txXfrm>
    </dsp:sp>
    <dsp:sp modelId="{B115E3B1-DE71-4683-BD49-D8B2F928AAD8}">
      <dsp:nvSpPr>
        <dsp:cNvPr id="0" name=""/>
        <dsp:cNvSpPr/>
      </dsp:nvSpPr>
      <dsp:spPr>
        <a:xfrm>
          <a:off x="7343808" y="4087759"/>
          <a:ext cx="641539" cy="641539"/>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fr-FR" sz="2900" kern="1200"/>
        </a:p>
      </dsp:txBody>
      <dsp:txXfrm>
        <a:off x="7488154" y="4087759"/>
        <a:ext cx="352847" cy="48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E386B-3906-425A-96DC-2793822FA271}">
      <dsp:nvSpPr>
        <dsp:cNvPr id="0" name=""/>
        <dsp:cNvSpPr/>
      </dsp:nvSpPr>
      <dsp:spPr>
        <a:xfrm>
          <a:off x="0" y="0"/>
          <a:ext cx="6778014" cy="10962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TN" sz="2000" kern="1200" dirty="0" smtClean="0">
              <a:solidFill>
                <a:schemeClr val="tx1"/>
              </a:solidFill>
            </a:rPr>
            <a:t>تعيين مدير إداري للمنظمة للسهر على إحكام التنسيق بين مختلف المصالح لإدارية وتسهيل عملها على مستوى مركزي </a:t>
          </a:r>
          <a:r>
            <a:rPr lang="ar-TN" sz="2000" kern="1200" dirty="0" err="1" smtClean="0">
              <a:solidFill>
                <a:schemeClr val="tx1"/>
              </a:solidFill>
            </a:rPr>
            <a:t>وجهوي</a:t>
          </a:r>
          <a:r>
            <a:rPr lang="ar-TN" sz="2000" kern="1200" dirty="0" smtClean="0">
              <a:solidFill>
                <a:schemeClr val="tx1"/>
              </a:solidFill>
            </a:rPr>
            <a:t> للحفاظ على تماسك الإدارة وحسن سيرها </a:t>
          </a:r>
          <a:r>
            <a:rPr lang="ar-TN" sz="2000" kern="1200" dirty="0" err="1" smtClean="0">
              <a:solidFill>
                <a:schemeClr val="tx1"/>
              </a:solidFill>
            </a:rPr>
            <a:t>ونجاعتها</a:t>
          </a:r>
          <a:r>
            <a:rPr lang="ar-TN" sz="2000" kern="1200" dirty="0" smtClean="0">
              <a:solidFill>
                <a:schemeClr val="tx1"/>
              </a:solidFill>
            </a:rPr>
            <a:t> وديمومتها. </a:t>
          </a:r>
        </a:p>
      </dsp:txBody>
      <dsp:txXfrm>
        <a:off x="32110" y="32110"/>
        <a:ext cx="5502383" cy="1032079"/>
      </dsp:txXfrm>
    </dsp:sp>
    <dsp:sp modelId="{73972842-43D4-476D-B709-0E75C9E97918}">
      <dsp:nvSpPr>
        <dsp:cNvPr id="0" name=""/>
        <dsp:cNvSpPr/>
      </dsp:nvSpPr>
      <dsp:spPr>
        <a:xfrm>
          <a:off x="571522" y="1298454"/>
          <a:ext cx="6778014" cy="1096299"/>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TN" sz="2000" kern="1200" dirty="0" smtClean="0">
              <a:solidFill>
                <a:schemeClr val="tx1"/>
              </a:solidFill>
            </a:rPr>
            <a:t>إنشاء أقسام و مصالح مختصّة. </a:t>
          </a:r>
        </a:p>
      </dsp:txBody>
      <dsp:txXfrm>
        <a:off x="603632" y="1330564"/>
        <a:ext cx="5433541" cy="1032079"/>
      </dsp:txXfrm>
    </dsp:sp>
    <dsp:sp modelId="{ED41EFBD-3E23-4A5D-B079-E4E50DC643DB}">
      <dsp:nvSpPr>
        <dsp:cNvPr id="0" name=""/>
        <dsp:cNvSpPr/>
      </dsp:nvSpPr>
      <dsp:spPr>
        <a:xfrm>
          <a:off x="1126844" y="2591253"/>
          <a:ext cx="6778014" cy="1096299"/>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TN" sz="2000" kern="1200" dirty="0" smtClean="0">
              <a:solidFill>
                <a:schemeClr val="tx1"/>
              </a:solidFill>
            </a:rPr>
            <a:t>وضع نظام هيكلي عصريّ يتماشى وما هو معمول </a:t>
          </a:r>
          <a:r>
            <a:rPr lang="ar-TN" sz="2000" kern="1200" dirty="0" err="1" smtClean="0">
              <a:solidFill>
                <a:schemeClr val="tx1"/>
              </a:solidFill>
            </a:rPr>
            <a:t>به</a:t>
          </a:r>
          <a:r>
            <a:rPr lang="ar-TN" sz="2000" kern="1200" dirty="0" smtClean="0">
              <a:solidFill>
                <a:schemeClr val="tx1"/>
              </a:solidFill>
            </a:rPr>
            <a:t> في مختلف الإدارات العصريّة ويمكّن الإدارة من مزيد </a:t>
          </a:r>
          <a:r>
            <a:rPr lang="ar-TN" sz="2000" kern="1200" dirty="0" err="1" smtClean="0">
              <a:solidFill>
                <a:schemeClr val="tx1"/>
              </a:solidFill>
            </a:rPr>
            <a:t>النجاعة</a:t>
          </a:r>
          <a:r>
            <a:rPr lang="ar-TN" sz="2000" kern="1200" dirty="0" smtClean="0">
              <a:solidFill>
                <a:schemeClr val="tx1"/>
              </a:solidFill>
            </a:rPr>
            <a:t> والفاعليّة في أدائها.</a:t>
          </a:r>
        </a:p>
      </dsp:txBody>
      <dsp:txXfrm>
        <a:off x="1158954" y="2623363"/>
        <a:ext cx="5442013" cy="1032079"/>
      </dsp:txXfrm>
    </dsp:sp>
    <dsp:sp modelId="{2E5F9F95-8096-467E-99C2-894DB08303F6}">
      <dsp:nvSpPr>
        <dsp:cNvPr id="0" name=""/>
        <dsp:cNvSpPr/>
      </dsp:nvSpPr>
      <dsp:spPr>
        <a:xfrm>
          <a:off x="1694503" y="3886879"/>
          <a:ext cx="6778014" cy="109629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r>
            <a:rPr lang="ar-TN" sz="1800" kern="1200" dirty="0" smtClean="0">
              <a:solidFill>
                <a:schemeClr val="tx1"/>
              </a:solidFill>
            </a:rPr>
            <a:t>تسوية وضعية </a:t>
          </a:r>
          <a:r>
            <a:rPr lang="fr-FR" sz="1800" kern="1200" dirty="0" smtClean="0">
              <a:solidFill>
                <a:schemeClr val="tx1"/>
              </a:solidFill>
            </a:rPr>
            <a:t>    </a:t>
          </a:r>
          <a:r>
            <a:rPr lang="ar-TN" sz="1800" kern="1200" dirty="0" smtClean="0">
              <a:solidFill>
                <a:schemeClr val="tx1"/>
              </a:solidFill>
            </a:rPr>
            <a:t> </a:t>
          </a:r>
          <a:r>
            <a:rPr lang="ar-TN" sz="1800" kern="1200" dirty="0" smtClean="0">
              <a:solidFill>
                <a:srgbClr val="C00000"/>
              </a:solidFill>
            </a:rPr>
            <a:t>عــ</a:t>
          </a:r>
          <a:r>
            <a:rPr lang="ar-TN" sz="1800" b="1" kern="1200" dirty="0" smtClean="0">
              <a:solidFill>
                <a:srgbClr val="C00000"/>
              </a:solidFill>
            </a:rPr>
            <a:t>11</a:t>
          </a:r>
          <a:r>
            <a:rPr lang="ar-TN" sz="1800" kern="1200" dirty="0" smtClean="0">
              <a:solidFill>
                <a:srgbClr val="C00000"/>
              </a:solidFill>
            </a:rPr>
            <a:t>ــدد</a:t>
          </a:r>
          <a:r>
            <a:rPr lang="ar-TN" sz="1800" kern="1200" dirty="0" smtClean="0">
              <a:solidFill>
                <a:schemeClr val="tx1"/>
              </a:solidFill>
            </a:rPr>
            <a:t> موظف </a:t>
          </a:r>
          <a:r>
            <a:rPr lang="ar-TN" sz="1800" kern="1200" dirty="0" err="1" smtClean="0">
              <a:solidFill>
                <a:schemeClr val="tx1"/>
              </a:solidFill>
            </a:rPr>
            <a:t>بالترسيم</a:t>
          </a:r>
          <a:r>
            <a:rPr lang="ar-TN" sz="1800" kern="1200" dirty="0" smtClean="0">
              <a:solidFill>
                <a:schemeClr val="tx1"/>
              </a:solidFill>
            </a:rPr>
            <a:t> موزعين كالآتي: </a:t>
          </a:r>
          <a:r>
            <a:rPr lang="ar-TN" sz="2400" b="1" kern="1200" dirty="0" smtClean="0">
              <a:solidFill>
                <a:schemeClr val="tx1"/>
              </a:solidFill>
            </a:rPr>
            <a:t>7</a:t>
          </a:r>
          <a:endParaRPr lang="fr-FR" sz="1800" kern="1200" dirty="0" smtClean="0">
            <a:solidFill>
              <a:schemeClr val="tx1"/>
            </a:solidFill>
          </a:endParaRPr>
        </a:p>
      </dsp:txBody>
      <dsp:txXfrm>
        <a:off x="1726613" y="3918989"/>
        <a:ext cx="5433541" cy="1032079"/>
      </dsp:txXfrm>
    </dsp:sp>
    <dsp:sp modelId="{BFF04A8A-E068-48E3-9C9A-44320176A68A}">
      <dsp:nvSpPr>
        <dsp:cNvPr id="0" name=""/>
        <dsp:cNvSpPr/>
      </dsp:nvSpPr>
      <dsp:spPr>
        <a:xfrm>
          <a:off x="6065419" y="839665"/>
          <a:ext cx="712594" cy="71259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fr-FR" sz="3200" kern="1200"/>
        </a:p>
      </dsp:txBody>
      <dsp:txXfrm>
        <a:off x="6225753" y="839665"/>
        <a:ext cx="391926" cy="536227"/>
      </dsp:txXfrm>
    </dsp:sp>
    <dsp:sp modelId="{EB14094C-715A-4974-96E4-FED091AAF9E5}">
      <dsp:nvSpPr>
        <dsp:cNvPr id="0" name=""/>
        <dsp:cNvSpPr/>
      </dsp:nvSpPr>
      <dsp:spPr>
        <a:xfrm>
          <a:off x="6633078" y="2135292"/>
          <a:ext cx="712594" cy="712594"/>
        </a:xfrm>
        <a:prstGeom prst="downArrow">
          <a:avLst>
            <a:gd name="adj1" fmla="val 55000"/>
            <a:gd name="adj2" fmla="val 45000"/>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fr-FR" sz="3200" kern="1200"/>
        </a:p>
      </dsp:txBody>
      <dsp:txXfrm>
        <a:off x="6793412" y="2135292"/>
        <a:ext cx="391926" cy="536227"/>
      </dsp:txXfrm>
    </dsp:sp>
    <dsp:sp modelId="{103E6B52-F80F-4CDA-8FF7-199DD86892FB}">
      <dsp:nvSpPr>
        <dsp:cNvPr id="0" name=""/>
        <dsp:cNvSpPr/>
      </dsp:nvSpPr>
      <dsp:spPr>
        <a:xfrm>
          <a:off x="7192264" y="3430918"/>
          <a:ext cx="712594" cy="712594"/>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fr-FR" sz="3200" kern="1200"/>
        </a:p>
      </dsp:txBody>
      <dsp:txXfrm>
        <a:off x="7352598" y="3430918"/>
        <a:ext cx="391926" cy="5362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ADF9F-92D8-4171-8726-8CC1521C47FC}">
      <dsp:nvSpPr>
        <dsp:cNvPr id="0" name=""/>
        <dsp:cNvSpPr/>
      </dsp:nvSpPr>
      <dsp:spPr>
        <a:xfrm>
          <a:off x="0" y="505772"/>
          <a:ext cx="8229600" cy="3291840"/>
        </a:xfrm>
        <a:prstGeom prst="leftArrow">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D71B29-DC48-4EA0-803E-5C7CAC59BE86}">
      <dsp:nvSpPr>
        <dsp:cNvPr id="0" name=""/>
        <dsp:cNvSpPr/>
      </dsp:nvSpPr>
      <dsp:spPr>
        <a:xfrm>
          <a:off x="822960" y="1328732"/>
          <a:ext cx="6740025" cy="18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lvl="0" algn="ctr" defTabSz="1200150">
            <a:lnSpc>
              <a:spcPct val="90000"/>
            </a:lnSpc>
            <a:spcBef>
              <a:spcPct val="0"/>
            </a:spcBef>
            <a:spcAft>
              <a:spcPct val="35000"/>
            </a:spcAft>
          </a:pPr>
          <a:r>
            <a:rPr lang="ar-TN" sz="2700" kern="1200" spc="0" dirty="0" smtClean="0"/>
            <a:t>مكّنتنا كلّ هذه الإصلاحات والانجازات الإداريّة من بناء قدرات وإدارة ناجعة ومزيد إحكام التصرّف في الموارد الماليّة التي تقلصت بشكل كبير بعد الثورة وارتفاع كتلة الأجور</a:t>
          </a:r>
          <a:endParaRPr lang="fr-FR" sz="2700" kern="1200" dirty="0"/>
        </a:p>
      </dsp:txBody>
      <dsp:txXfrm>
        <a:off x="822960" y="1328732"/>
        <a:ext cx="6740025" cy="18684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3A3A9-BCAF-437A-90E7-DE22CC3F4FD5}">
      <dsp:nvSpPr>
        <dsp:cNvPr id="0" name=""/>
        <dsp:cNvSpPr/>
      </dsp:nvSpPr>
      <dsp:spPr>
        <a:xfrm>
          <a:off x="3291839" y="552"/>
          <a:ext cx="4937760" cy="215469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r" defTabSz="1689100" rtl="1">
            <a:lnSpc>
              <a:spcPct val="90000"/>
            </a:lnSpc>
            <a:spcBef>
              <a:spcPct val="0"/>
            </a:spcBef>
            <a:spcAft>
              <a:spcPct val="15000"/>
            </a:spcAft>
            <a:buChar char="••"/>
          </a:pPr>
          <a:r>
            <a:rPr lang="ar-TN" sz="3800" kern="1200" dirty="0" smtClean="0"/>
            <a:t>105 مركز تكوين موزّعة على مختلف ولايات الجمهوريّة</a:t>
          </a:r>
          <a:endParaRPr lang="fr-FR" sz="3800" kern="1200" dirty="0"/>
        </a:p>
      </dsp:txBody>
      <dsp:txXfrm>
        <a:off x="3291839" y="269889"/>
        <a:ext cx="4129750" cy="1616020"/>
      </dsp:txXfrm>
    </dsp:sp>
    <dsp:sp modelId="{C268E729-A83A-4E19-9963-344AB9219AF2}">
      <dsp:nvSpPr>
        <dsp:cNvPr id="0" name=""/>
        <dsp:cNvSpPr/>
      </dsp:nvSpPr>
      <dsp:spPr>
        <a:xfrm>
          <a:off x="0" y="552"/>
          <a:ext cx="3291840" cy="215469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ar-TN" sz="6500" kern="1200" dirty="0" smtClean="0"/>
            <a:t>2018</a:t>
          </a:r>
          <a:endParaRPr lang="fr-FR" sz="6500" kern="1200" dirty="0"/>
        </a:p>
      </dsp:txBody>
      <dsp:txXfrm>
        <a:off x="105183" y="105735"/>
        <a:ext cx="3081474" cy="1944328"/>
      </dsp:txXfrm>
    </dsp:sp>
    <dsp:sp modelId="{E79AD3B0-AE0A-439D-90E7-B81D4623A33B}">
      <dsp:nvSpPr>
        <dsp:cNvPr id="0" name=""/>
        <dsp:cNvSpPr/>
      </dsp:nvSpPr>
      <dsp:spPr>
        <a:xfrm>
          <a:off x="3291839" y="2114544"/>
          <a:ext cx="4937760" cy="2154694"/>
        </a:xfrm>
        <a:prstGeom prst="rightArrow">
          <a:avLst>
            <a:gd name="adj1" fmla="val 75000"/>
            <a:gd name="adj2" fmla="val 50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r" defTabSz="1689100" rtl="1">
            <a:lnSpc>
              <a:spcPct val="90000"/>
            </a:lnSpc>
            <a:spcBef>
              <a:spcPct val="0"/>
            </a:spcBef>
            <a:spcAft>
              <a:spcPct val="15000"/>
            </a:spcAft>
            <a:buChar char="••"/>
          </a:pPr>
          <a:r>
            <a:rPr lang="ar-TN" sz="3800" kern="1200" dirty="0" smtClean="0"/>
            <a:t>130 مركز تكوين موزّعة على مختلف ولايات الجمهوريّة</a:t>
          </a:r>
          <a:endParaRPr lang="fr-FR" sz="3800" kern="1200" dirty="0"/>
        </a:p>
      </dsp:txBody>
      <dsp:txXfrm>
        <a:off x="3291839" y="2383881"/>
        <a:ext cx="4129750" cy="1616020"/>
      </dsp:txXfrm>
    </dsp:sp>
    <dsp:sp modelId="{943A72E3-C5FA-4E9E-BDC0-CDB133741C3A}">
      <dsp:nvSpPr>
        <dsp:cNvPr id="0" name=""/>
        <dsp:cNvSpPr/>
      </dsp:nvSpPr>
      <dsp:spPr>
        <a:xfrm>
          <a:off x="0" y="2370716"/>
          <a:ext cx="3291840" cy="215469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ar-TN" sz="6500" kern="1200" dirty="0" smtClean="0"/>
            <a:t>2023</a:t>
          </a:r>
          <a:endParaRPr lang="fr-FR" sz="6500" kern="1200" dirty="0"/>
        </a:p>
      </dsp:txBody>
      <dsp:txXfrm>
        <a:off x="105183" y="2475899"/>
        <a:ext cx="3081474" cy="19443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3A3A9-BCAF-437A-90E7-DE22CC3F4FD5}">
      <dsp:nvSpPr>
        <dsp:cNvPr id="0" name=""/>
        <dsp:cNvSpPr/>
      </dsp:nvSpPr>
      <dsp:spPr>
        <a:xfrm>
          <a:off x="3291839" y="552"/>
          <a:ext cx="4937760" cy="215469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285750" lvl="1" indent="-285750" algn="r" defTabSz="2533650" rtl="1">
            <a:lnSpc>
              <a:spcPct val="90000"/>
            </a:lnSpc>
            <a:spcBef>
              <a:spcPct val="0"/>
            </a:spcBef>
            <a:spcAft>
              <a:spcPct val="15000"/>
            </a:spcAft>
            <a:buChar char="••"/>
          </a:pPr>
          <a:r>
            <a:rPr lang="ar-TN" sz="5700" kern="1200" dirty="0" smtClean="0"/>
            <a:t>2707 منتفع</a:t>
          </a:r>
          <a:endParaRPr lang="fr-FR" sz="5700" kern="1200" dirty="0"/>
        </a:p>
      </dsp:txBody>
      <dsp:txXfrm>
        <a:off x="3291839" y="269889"/>
        <a:ext cx="4129750" cy="1616020"/>
      </dsp:txXfrm>
    </dsp:sp>
    <dsp:sp modelId="{C268E729-A83A-4E19-9963-344AB9219AF2}">
      <dsp:nvSpPr>
        <dsp:cNvPr id="0" name=""/>
        <dsp:cNvSpPr/>
      </dsp:nvSpPr>
      <dsp:spPr>
        <a:xfrm>
          <a:off x="0" y="552"/>
          <a:ext cx="3291840" cy="215469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ar-TN" sz="6500" kern="1200" dirty="0" smtClean="0"/>
            <a:t>2018</a:t>
          </a:r>
          <a:endParaRPr lang="fr-FR" sz="6500" kern="1200" dirty="0"/>
        </a:p>
      </dsp:txBody>
      <dsp:txXfrm>
        <a:off x="105183" y="105735"/>
        <a:ext cx="3081474" cy="1944328"/>
      </dsp:txXfrm>
    </dsp:sp>
    <dsp:sp modelId="{E79AD3B0-AE0A-439D-90E7-B81D4623A33B}">
      <dsp:nvSpPr>
        <dsp:cNvPr id="0" name=""/>
        <dsp:cNvSpPr/>
      </dsp:nvSpPr>
      <dsp:spPr>
        <a:xfrm>
          <a:off x="3291839" y="2114544"/>
          <a:ext cx="4937760" cy="2154694"/>
        </a:xfrm>
        <a:prstGeom prst="rightArrow">
          <a:avLst>
            <a:gd name="adj1" fmla="val 75000"/>
            <a:gd name="adj2" fmla="val 50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285750" lvl="1" indent="-285750" algn="r" defTabSz="2533650" rtl="1">
            <a:lnSpc>
              <a:spcPct val="90000"/>
            </a:lnSpc>
            <a:spcBef>
              <a:spcPct val="0"/>
            </a:spcBef>
            <a:spcAft>
              <a:spcPct val="15000"/>
            </a:spcAft>
            <a:buChar char="••"/>
          </a:pPr>
          <a:r>
            <a:rPr lang="ar-TN" sz="5700" kern="1200" dirty="0" smtClean="0"/>
            <a:t>5283منتفع</a:t>
          </a:r>
          <a:endParaRPr lang="fr-FR" sz="5700" kern="1200" dirty="0"/>
        </a:p>
      </dsp:txBody>
      <dsp:txXfrm>
        <a:off x="3291839" y="2383881"/>
        <a:ext cx="4129750" cy="1616020"/>
      </dsp:txXfrm>
    </dsp:sp>
    <dsp:sp modelId="{943A72E3-C5FA-4E9E-BDC0-CDB133741C3A}">
      <dsp:nvSpPr>
        <dsp:cNvPr id="0" name=""/>
        <dsp:cNvSpPr/>
      </dsp:nvSpPr>
      <dsp:spPr>
        <a:xfrm>
          <a:off x="0" y="2370716"/>
          <a:ext cx="3291840" cy="215469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ar-TN" sz="6500" kern="1200" dirty="0" smtClean="0"/>
            <a:t>2023</a:t>
          </a:r>
          <a:endParaRPr lang="fr-FR" sz="6500" kern="1200" dirty="0"/>
        </a:p>
      </dsp:txBody>
      <dsp:txXfrm>
        <a:off x="105183" y="2475899"/>
        <a:ext cx="3081474" cy="19443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1.60898E-7</cdr:y>
    </cdr:from>
    <cdr:to>
      <cdr:x>0.95487</cdr:x>
      <cdr:y>0.24138</cdr:y>
    </cdr:to>
    <cdr:grpSp>
      <cdr:nvGrpSpPr>
        <cdr:cNvPr id="2" name="Groupe 1"/>
        <cdr:cNvGrpSpPr/>
      </cdr:nvGrpSpPr>
      <cdr:grpSpPr>
        <a:xfrm xmlns:a="http://schemas.openxmlformats.org/drawingml/2006/main">
          <a:off x="0" y="1"/>
          <a:ext cx="7858198" cy="1103596"/>
          <a:chOff x="2400288" y="2438023"/>
          <a:chExt cx="8072494" cy="2087939"/>
        </a:xfrm>
      </cdr:grpSpPr>
      <cdr:sp macro="" textlink="">
        <cdr:nvSpPr>
          <cdr:cNvPr id="4" name="Rectangle 3"/>
          <cdr:cNvSpPr/>
        </cdr:nvSpPr>
        <cdr:spPr>
          <a:xfrm xmlns:a="http://schemas.openxmlformats.org/drawingml/2006/main">
            <a:off x="2400288" y="2438023"/>
            <a:ext cx="8072494" cy="208793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spcFirstLastPara="0" vert="horz" wrap="square" lIns="45720" tIns="45720" rIns="45720" bIns="45720" numCol="1" spcCol="1270" anchor="ctr" anchorCtr="0">
            <a:noAutofit/>
          </a:bodyPr>
          <a:lstStyle xmlns:a="http://schemas.openxmlformats.org/drawingml/2006/main"/>
          <a:p xmlns:a="http://schemas.openxmlformats.org/drawingml/2006/main">
            <a:pPr lvl="0" algn="ctr" defTabSz="533400">
              <a:lnSpc>
                <a:spcPct val="90000"/>
              </a:lnSpc>
              <a:spcBef>
                <a:spcPct val="0"/>
              </a:spcBef>
              <a:spcAft>
                <a:spcPct val="35000"/>
              </a:spcAft>
            </a:pPr>
            <a:r>
              <a:rPr lang="ar-TN" sz="1200" kern="1200" dirty="0" smtClean="0"/>
              <a:t> </a:t>
            </a:r>
            <a:endParaRPr lang="fr-FR" sz="1200" kern="1200" dirty="0"/>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E454D-0345-4F41-A9D4-F9B63859E0CF}" type="datetimeFigureOut">
              <a:rPr lang="fr-FR" smtClean="0"/>
              <a:pPr/>
              <a:t>16/02/2026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A6F588-35B8-4DD2-B2EB-27EF5FA7ACE7}" type="slidenum">
              <a:rPr lang="fr-FR" smtClean="0"/>
              <a:pPr/>
              <a:t>‹#›</a:t>
            </a:fld>
            <a:endParaRPr lang="fr-FR"/>
          </a:p>
        </p:txBody>
      </p:sp>
    </p:spTree>
    <p:extLst>
      <p:ext uri="{BB962C8B-B14F-4D97-AF65-F5344CB8AC3E}">
        <p14:creationId xmlns:p14="http://schemas.microsoft.com/office/powerpoint/2010/main" val="385537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a:r>
              <a:rPr lang="ar-TN" dirty="0" smtClean="0"/>
              <a:t>بعث خليّة إنصات بمقر النيابة </a:t>
            </a:r>
            <a:r>
              <a:rPr lang="ar-TN" dirty="0" err="1" smtClean="0"/>
              <a:t>الجهوية</a:t>
            </a:r>
            <a:r>
              <a:rPr lang="ar-TN" dirty="0" smtClean="0"/>
              <a:t> للاتحاد ببنزرت</a:t>
            </a:r>
            <a:endParaRPr lang="fr-FR" dirty="0"/>
          </a:p>
        </p:txBody>
      </p:sp>
      <p:sp>
        <p:nvSpPr>
          <p:cNvPr id="4" name="Espace réservé du numéro de diapositive 3"/>
          <p:cNvSpPr>
            <a:spLocks noGrp="1"/>
          </p:cNvSpPr>
          <p:nvPr>
            <p:ph type="sldNum" sz="quarter" idx="10"/>
          </p:nvPr>
        </p:nvSpPr>
        <p:spPr/>
        <p:txBody>
          <a:bodyPr/>
          <a:lstStyle/>
          <a:p>
            <a:fld id="{DFA6F588-35B8-4DD2-B2EB-27EF5FA7ACE7}" type="slidenum">
              <a:rPr lang="fr-FR" smtClean="0"/>
              <a:pPr/>
              <a:t>44</a:t>
            </a:fld>
            <a:endParaRPr lang="fr-FR"/>
          </a:p>
        </p:txBody>
      </p:sp>
    </p:spTree>
    <p:extLst>
      <p:ext uri="{BB962C8B-B14F-4D97-AF65-F5344CB8AC3E}">
        <p14:creationId xmlns:p14="http://schemas.microsoft.com/office/powerpoint/2010/main" val="319592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7F9C7C3-34BA-4EC3-BA13-E26BA907C6FA}" type="datetime1">
              <a:rPr lang="fr-FR" smtClean="0"/>
              <a:pPr/>
              <a:t>16/02/2026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14EE0B-4980-44E2-B966-EC37C1F43DAF}" type="datetime1">
              <a:rPr lang="fr-FR" smtClean="0"/>
              <a:pPr/>
              <a:t>16/02/2026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43E7C4-BC29-4693-A804-CB16F18889E0}" type="datetime1">
              <a:rPr lang="fr-FR" smtClean="0"/>
              <a:pPr/>
              <a:t>16/02/2026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500C4EB-BA3D-478C-9ABE-3BBE502E3672}" type="datetime1">
              <a:rPr lang="fr-FR" smtClean="0"/>
              <a:pPr/>
              <a:t>16/02/2026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00F1ABE-6385-4166-B287-8835E8329C9C}" type="datetime1">
              <a:rPr lang="fr-FR" smtClean="0"/>
              <a:pPr/>
              <a:t>16/02/2026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A140223-7CBA-48DA-AA5F-8115D7BA495B}" type="datetime1">
              <a:rPr lang="fr-FR" smtClean="0"/>
              <a:pPr/>
              <a:t>16/02/2026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808F8D5-0E7F-4537-9DB1-B02A8EC34157}" type="datetime1">
              <a:rPr lang="fr-FR" smtClean="0"/>
              <a:pPr/>
              <a:t>16/02/2026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632A91F-A270-437B-AF5D-3E6D9A260E39}" type="datetime1">
              <a:rPr lang="fr-FR" smtClean="0"/>
              <a:pPr/>
              <a:t>16/02/2026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DB4D5F-E9D1-4DA9-99BF-73A940F1B76D}" type="datetime1">
              <a:rPr lang="fr-FR" smtClean="0"/>
              <a:pPr/>
              <a:t>16/02/2026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B6CEE1-536E-456A-A29A-5793886A6050}" type="datetime1">
              <a:rPr lang="fr-FR" smtClean="0"/>
              <a:pPr/>
              <a:t>16/02/2026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7D201C4-9B09-472B-9B29-3F0D1B193A3A}" type="datetime1">
              <a:rPr lang="fr-FR" smtClean="0"/>
              <a:pPr/>
              <a:t>16/02/2026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423198-6FE8-4B62-9697-9AF5A38876EF}" type="slidenum">
              <a:rPr lang="fr-FR" smtClean="0"/>
              <a:pPr/>
              <a:t>‹#›</a:t>
            </a:fld>
            <a:endParaRPr lang="fr-F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AA35B-B1CB-497A-A854-360083082D13}" type="datetime1">
              <a:rPr lang="fr-FR" smtClean="0"/>
              <a:pPr/>
              <a:t>16/02/2026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23198-6FE8-4B62-9697-9AF5A38876EF}"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rtl="1"/>
            <a:r>
              <a:rPr lang="fr-FR" dirty="0" smtClean="0"/>
              <a:t/>
            </a:r>
            <a:br>
              <a:rPr lang="fr-FR" dirty="0" smtClean="0"/>
            </a:br>
            <a:endParaRPr lang="fr-FR" dirty="0"/>
          </a:p>
        </p:txBody>
      </p:sp>
      <p:sp>
        <p:nvSpPr>
          <p:cNvPr id="3" name="Sous-titre 2"/>
          <p:cNvSpPr>
            <a:spLocks noGrp="1"/>
          </p:cNvSpPr>
          <p:nvPr>
            <p:ph type="subTitle" idx="1"/>
          </p:nvPr>
        </p:nvSpPr>
        <p:spPr>
          <a:xfrm>
            <a:off x="1371600" y="2428868"/>
            <a:ext cx="6400800" cy="3209932"/>
          </a:xfrm>
        </p:spPr>
        <p:txBody>
          <a:bodyPr/>
          <a:lstStyle/>
          <a:p>
            <a:r>
              <a:rPr lang="ar-TN" b="1" dirty="0" smtClean="0"/>
              <a:t> </a:t>
            </a:r>
          </a:p>
          <a:p>
            <a:r>
              <a:rPr lang="ar-SA" b="1" dirty="0" smtClean="0">
                <a:solidFill>
                  <a:schemeClr val="tx1"/>
                </a:solidFill>
              </a:rPr>
              <a:t>التقرير الأدبي</a:t>
            </a:r>
            <a:r>
              <a:rPr lang="fr-FR" dirty="0" smtClean="0">
                <a:solidFill>
                  <a:schemeClr val="tx1"/>
                </a:solidFill>
              </a:rPr>
              <a:t/>
            </a:r>
            <a:br>
              <a:rPr lang="fr-FR" dirty="0" smtClean="0">
                <a:solidFill>
                  <a:schemeClr val="tx1"/>
                </a:solidFill>
              </a:rPr>
            </a:br>
            <a:r>
              <a:rPr lang="ar-SA" b="1" dirty="0" smtClean="0">
                <a:solidFill>
                  <a:schemeClr val="tx1"/>
                </a:solidFill>
              </a:rPr>
              <a:t>المؤتمر </a:t>
            </a:r>
            <a:r>
              <a:rPr lang="ar-TN" b="1" dirty="0" smtClean="0">
                <a:solidFill>
                  <a:schemeClr val="tx1"/>
                </a:solidFill>
              </a:rPr>
              <a:t>الخامس</a:t>
            </a:r>
            <a:r>
              <a:rPr lang="ar-SA" b="1" dirty="0" smtClean="0">
                <a:solidFill>
                  <a:schemeClr val="tx1"/>
                </a:solidFill>
              </a:rPr>
              <a:t> عشر</a:t>
            </a:r>
            <a:endParaRPr lang="ar-TN" b="1" dirty="0" smtClean="0">
              <a:solidFill>
                <a:schemeClr val="tx1"/>
              </a:solidFill>
            </a:endParaRPr>
          </a:p>
          <a:p>
            <a:r>
              <a:rPr lang="ar-TN" b="1" dirty="0" smtClean="0">
                <a:solidFill>
                  <a:schemeClr val="tx1"/>
                </a:solidFill>
              </a:rPr>
              <a:t>2023/2017</a:t>
            </a:r>
            <a:endParaRPr lang="fr-FR"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1</a:t>
            </a:fld>
            <a:endParaRPr lang="fr-FR"/>
          </a:p>
        </p:txBody>
      </p:sp>
      <p:pic>
        <p:nvPicPr>
          <p:cNvPr id="5" name="Picture 4" descr="C:\Users\M.wided\Desktop\22491499_883761138448608_3130892658096458591_n.jpg"/>
          <p:cNvPicPr>
            <a:picLocks noChangeAspect="1" noChangeArrowheads="1"/>
          </p:cNvPicPr>
          <p:nvPr/>
        </p:nvPicPr>
        <p:blipFill>
          <a:blip r:embed="rId2"/>
          <a:srcRect/>
          <a:stretch>
            <a:fillRect/>
          </a:stretch>
        </p:blipFill>
        <p:spPr bwMode="auto">
          <a:xfrm>
            <a:off x="428596" y="214312"/>
            <a:ext cx="1635940" cy="214311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4291"/>
            <a:ext cx="7772400" cy="1000131"/>
          </a:xfrm>
        </p:spPr>
        <p:txBody>
          <a:bodyPr>
            <a:normAutofit fontScale="90000"/>
          </a:bodyPr>
          <a:lstStyle/>
          <a:p>
            <a:r>
              <a:rPr lang="ar-TN" b="1" dirty="0" smtClean="0">
                <a:solidFill>
                  <a:schemeClr val="accent2">
                    <a:lumMod val="50000"/>
                  </a:schemeClr>
                </a:solidFill>
              </a:rPr>
              <a:t/>
            </a:r>
            <a:br>
              <a:rPr lang="ar-TN" b="1" dirty="0" smtClean="0">
                <a:solidFill>
                  <a:schemeClr val="accent2">
                    <a:lumMod val="50000"/>
                  </a:schemeClr>
                </a:solidFill>
              </a:rPr>
            </a:br>
            <a:r>
              <a:rPr lang="ar-TN" b="1" dirty="0" smtClean="0">
                <a:solidFill>
                  <a:schemeClr val="accent2">
                    <a:lumMod val="50000"/>
                  </a:schemeClr>
                </a:solidFill>
              </a:rPr>
              <a:t> عمل تشاوري </a:t>
            </a:r>
            <a:r>
              <a:rPr lang="ar-TN" b="1" dirty="0" err="1" smtClean="0">
                <a:solidFill>
                  <a:schemeClr val="accent2">
                    <a:lumMod val="50000"/>
                  </a:schemeClr>
                </a:solidFill>
              </a:rPr>
              <a:t>و</a:t>
            </a:r>
            <a:r>
              <a:rPr lang="ar-TN" b="1" dirty="0" smtClean="0">
                <a:solidFill>
                  <a:schemeClr val="accent2">
                    <a:lumMod val="50000"/>
                  </a:schemeClr>
                </a:solidFill>
              </a:rPr>
              <a:t> ديمقراطي </a:t>
            </a:r>
            <a:endParaRPr lang="fr-FR" b="1" dirty="0" smtClean="0">
              <a:solidFill>
                <a:schemeClr val="accent2">
                  <a:lumMod val="50000"/>
                </a:schemeClr>
              </a:solidFill>
            </a:endParaRPr>
          </a:p>
        </p:txBody>
      </p:sp>
      <p:sp>
        <p:nvSpPr>
          <p:cNvPr id="3" name="Sous-titre 2"/>
          <p:cNvSpPr>
            <a:spLocks noGrp="1"/>
          </p:cNvSpPr>
          <p:nvPr>
            <p:ph type="subTitle" idx="1"/>
          </p:nvPr>
        </p:nvSpPr>
        <p:spPr>
          <a:xfrm>
            <a:off x="714348" y="1643050"/>
            <a:ext cx="7715304" cy="4000528"/>
          </a:xfrm>
        </p:spPr>
        <p:txBody>
          <a:bodyPr>
            <a:normAutofit/>
          </a:bodyPr>
          <a:lstStyle/>
          <a:p>
            <a:pPr algn="just" rtl="1"/>
            <a:r>
              <a:rPr lang="fr-FR" dirty="0" smtClean="0"/>
              <a:t/>
            </a:r>
            <a:br>
              <a:rPr lang="fr-FR" dirty="0" smtClean="0"/>
            </a:br>
            <a:r>
              <a:rPr lang="ar-TN" dirty="0" smtClean="0">
                <a:solidFill>
                  <a:schemeClr val="tx1"/>
                </a:solidFill>
              </a:rPr>
              <a:t>تعتبر </a:t>
            </a:r>
            <a:r>
              <a:rPr lang="ar-TN" dirty="0" err="1" smtClean="0">
                <a:solidFill>
                  <a:schemeClr val="tx1"/>
                </a:solidFill>
              </a:rPr>
              <a:t>النيابات</a:t>
            </a:r>
            <a:r>
              <a:rPr lang="ar-TN" dirty="0" smtClean="0">
                <a:solidFill>
                  <a:schemeClr val="tx1"/>
                </a:solidFill>
              </a:rPr>
              <a:t> </a:t>
            </a:r>
            <a:r>
              <a:rPr lang="ar-TN" dirty="0" err="1" smtClean="0">
                <a:solidFill>
                  <a:schemeClr val="tx1"/>
                </a:solidFill>
              </a:rPr>
              <a:t>الجهوية</a:t>
            </a:r>
            <a:r>
              <a:rPr lang="ar-TN" dirty="0" smtClean="0">
                <a:solidFill>
                  <a:schemeClr val="tx1"/>
                </a:solidFill>
              </a:rPr>
              <a:t> همزة وصل بين الهياكل المركزيّة والهياكل المحليّة وهي المكلّفة بتجسيم إستراتيجية الاتحاد في المجالات التنظيمية والاجتماعية والاقتصادية والسياسيّة</a:t>
            </a:r>
            <a:r>
              <a:rPr lang="fr-FR" dirty="0" smtClean="0">
                <a:solidFill>
                  <a:schemeClr val="tx1"/>
                </a:solidFill>
              </a:rPr>
              <a:t> </a:t>
            </a:r>
            <a:r>
              <a:rPr lang="ar-TN" dirty="0" smtClean="0">
                <a:solidFill>
                  <a:schemeClr val="tx1"/>
                </a:solidFill>
              </a:rPr>
              <a:t>على المستويين </a:t>
            </a:r>
            <a:r>
              <a:rPr lang="ar-TN" dirty="0" err="1" smtClean="0">
                <a:solidFill>
                  <a:schemeClr val="tx1"/>
                </a:solidFill>
              </a:rPr>
              <a:t>الجهوي</a:t>
            </a:r>
            <a:r>
              <a:rPr lang="ar-TN" dirty="0" smtClean="0">
                <a:solidFill>
                  <a:schemeClr val="tx1"/>
                </a:solidFill>
              </a:rPr>
              <a:t> والمحلي.</a:t>
            </a:r>
          </a:p>
          <a:p>
            <a:pPr algn="just" rtl="1"/>
            <a:r>
              <a:rPr lang="ar-TN" dirty="0" smtClean="0">
                <a:solidFill>
                  <a:schemeClr val="tx1"/>
                </a:solidFill>
              </a:rPr>
              <a:t> لذلك عملنا على :</a:t>
            </a:r>
          </a:p>
          <a:p>
            <a:pPr algn="just" rtl="1"/>
            <a:endParaRPr lang="ar-TN"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10</a:t>
            </a:fld>
            <a:endParaRPr lang="fr-F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14282" y="642918"/>
          <a:ext cx="8472518" cy="5483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11</a:t>
            </a:fld>
            <a:endParaRPr lang="fr-F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85860"/>
            <a:ext cx="7772400" cy="3357585"/>
          </a:xfrm>
        </p:spPr>
        <p:txBody>
          <a:bodyPr/>
          <a:lstStyle/>
          <a:p>
            <a:r>
              <a:rPr lang="ar-TN" dirty="0" smtClean="0">
                <a:solidFill>
                  <a:schemeClr val="tx2">
                    <a:lumMod val="75000"/>
                  </a:schemeClr>
                </a:solidFill>
              </a:rPr>
              <a:t/>
            </a:r>
            <a:br>
              <a:rPr lang="ar-TN" dirty="0" smtClean="0">
                <a:solidFill>
                  <a:schemeClr val="tx2">
                    <a:lumMod val="75000"/>
                  </a:schemeClr>
                </a:solidFill>
              </a:rPr>
            </a:br>
            <a:r>
              <a:rPr lang="ar-TN" sz="4000" b="1" dirty="0" smtClean="0">
                <a:solidFill>
                  <a:schemeClr val="accent2">
                    <a:lumMod val="50000"/>
                  </a:schemeClr>
                </a:solidFill>
                <a:latin typeface="+mn-lt"/>
                <a:ea typeface="+mn-ea"/>
                <a:cs typeface="+mn-cs"/>
              </a:rPr>
              <a:t>الإدارة</a:t>
            </a:r>
            <a:endParaRPr lang="fr-FR" sz="4000" b="1" dirty="0" smtClean="0">
              <a:solidFill>
                <a:schemeClr val="accent2">
                  <a:lumMod val="50000"/>
                </a:schemeClr>
              </a:solidFill>
              <a:latin typeface="+mn-lt"/>
              <a:ea typeface="+mn-ea"/>
              <a:cs typeface="+mn-cs"/>
            </a:endParaRPr>
          </a:p>
        </p:txBody>
      </p:sp>
      <p:sp>
        <p:nvSpPr>
          <p:cNvPr id="3" name="Sous-titre 2"/>
          <p:cNvSpPr>
            <a:spLocks noGrp="1"/>
          </p:cNvSpPr>
          <p:nvPr>
            <p:ph type="subTitle" idx="1"/>
          </p:nvPr>
        </p:nvSpPr>
        <p:spPr/>
        <p:txBody>
          <a:bodyPr>
            <a:normAutofit/>
          </a:bodyPr>
          <a:lstStyle/>
          <a:p>
            <a:r>
              <a:rPr lang="ar-TN" sz="4000" b="1" dirty="0" smtClean="0">
                <a:solidFill>
                  <a:schemeClr val="accent2">
                    <a:lumMod val="50000"/>
                  </a:schemeClr>
                </a:solidFill>
              </a:rPr>
              <a:t>الموارد البشريّة </a:t>
            </a:r>
            <a:endParaRPr lang="fr-FR" sz="4000" b="1" dirty="0">
              <a:solidFill>
                <a:schemeClr val="accent2">
                  <a:lumMod val="50000"/>
                </a:schemeClr>
              </a:solidFill>
            </a:endParaRPr>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12</a:t>
            </a:fld>
            <a:endParaRPr lang="fr-F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14282" y="1142984"/>
          <a:ext cx="8472518" cy="4983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785786" y="214291"/>
            <a:ext cx="7429552" cy="642942"/>
          </a:xfrm>
          <a:prstGeom prst="rect">
            <a:avLst/>
          </a:prstGeom>
        </p:spPr>
        <p:txBody>
          <a:bodyPr wrap="square">
            <a:spAutoFit/>
          </a:bodyPr>
          <a:lstStyle/>
          <a:p>
            <a:pPr algn="just" rtl="1"/>
            <a:r>
              <a:rPr lang="ar-TN" dirty="0" smtClean="0"/>
              <a:t>شكّل </a:t>
            </a:r>
            <a:r>
              <a:rPr lang="ar-TN" dirty="0" err="1" smtClean="0"/>
              <a:t>تعصير</a:t>
            </a:r>
            <a:r>
              <a:rPr lang="ar-TN" dirty="0" smtClean="0"/>
              <a:t> إدارة الاتحاد الوطني للمرأة التونسية ومزيد إحكامها وترشيد عملها وتنظيمه إحدى أهمّ أولويات الخمس سنوات المنقضية ، حيث تمّ :</a:t>
            </a:r>
            <a:endParaRPr lang="fr-FR" dirty="0" smtClean="0"/>
          </a:p>
        </p:txBody>
      </p:sp>
      <p:sp>
        <p:nvSpPr>
          <p:cNvPr id="5" name="Espace réservé du numéro de diapositive 4"/>
          <p:cNvSpPr>
            <a:spLocks noGrp="1"/>
          </p:cNvSpPr>
          <p:nvPr>
            <p:ph type="sldNum" sz="quarter" idx="12"/>
          </p:nvPr>
        </p:nvSpPr>
        <p:spPr/>
        <p:txBody>
          <a:bodyPr/>
          <a:lstStyle/>
          <a:p>
            <a:fld id="{59423198-6FE8-4B62-9697-9AF5A38876EF}" type="slidenum">
              <a:rPr lang="fr-FR" smtClean="0"/>
              <a:pPr/>
              <a:t>13</a:t>
            </a:fld>
            <a:endParaRPr lang="fr-F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ar-TN" dirty="0" err="1" smtClean="0"/>
              <a:t>الترسيم</a:t>
            </a:r>
            <a:r>
              <a:rPr lang="ar-TN" dirty="0" smtClean="0"/>
              <a:t> </a:t>
            </a:r>
            <a:endParaRPr lang="fr-FR" dirty="0"/>
          </a:p>
        </p:txBody>
      </p:sp>
      <p:graphicFrame>
        <p:nvGraphicFramePr>
          <p:cNvPr id="4" name="Espace réservé du contenu 3"/>
          <p:cNvGraphicFramePr>
            <a:graphicFrameLocks noGrp="1"/>
          </p:cNvGraphicFramePr>
          <p:nvPr>
            <p:ph idx="1"/>
          </p:nvPr>
        </p:nvGraphicFramePr>
        <p:xfrm>
          <a:off x="500034" y="1071550"/>
          <a:ext cx="8229600" cy="5286410"/>
        </p:xfrm>
        <a:graphic>
          <a:graphicData uri="http://schemas.openxmlformats.org/drawingml/2006/table">
            <a:tbl>
              <a:tblPr firstRow="1" bandRow="1">
                <a:tableStyleId>{5C22544A-7EE6-4342-B048-85BDC9FD1C3A}</a:tableStyleId>
              </a:tblPr>
              <a:tblGrid>
                <a:gridCol w="4114800"/>
                <a:gridCol w="4114800"/>
              </a:tblGrid>
              <a:tr h="528641">
                <a:tc>
                  <a:txBody>
                    <a:bodyPr/>
                    <a:lstStyle/>
                    <a:p>
                      <a:pPr algn="ctr"/>
                      <a:r>
                        <a:rPr lang="ar-TN" sz="1600" dirty="0" smtClean="0"/>
                        <a:t>عدد </a:t>
                      </a:r>
                      <a:r>
                        <a:rPr lang="ar-TN" sz="1600" dirty="0" err="1" smtClean="0"/>
                        <a:t>المستفدين</a:t>
                      </a:r>
                      <a:r>
                        <a:rPr lang="ar-TN" sz="1600" dirty="0" smtClean="0"/>
                        <a:t> </a:t>
                      </a:r>
                      <a:endParaRPr lang="fr-FR" sz="1600" dirty="0"/>
                    </a:p>
                  </a:txBody>
                  <a:tcPr/>
                </a:tc>
                <a:tc>
                  <a:txBody>
                    <a:bodyPr/>
                    <a:lstStyle/>
                    <a:p>
                      <a:pPr algn="ctr"/>
                      <a:r>
                        <a:rPr lang="ar-TN" sz="1600" dirty="0" smtClean="0"/>
                        <a:t>الجهة </a:t>
                      </a:r>
                      <a:endParaRPr lang="fr-FR" sz="1600" dirty="0"/>
                    </a:p>
                  </a:txBody>
                  <a:tcPr/>
                </a:tc>
              </a:tr>
              <a:tr h="528641">
                <a:tc>
                  <a:txBody>
                    <a:bodyPr/>
                    <a:lstStyle/>
                    <a:p>
                      <a:pPr algn="r" rtl="1"/>
                      <a:r>
                        <a:rPr lang="ar-TN" sz="1600" dirty="0" smtClean="0"/>
                        <a:t>4</a:t>
                      </a:r>
                      <a:endParaRPr lang="fr-FR" sz="1600" dirty="0"/>
                    </a:p>
                  </a:txBody>
                  <a:tcPr/>
                </a:tc>
                <a:tc>
                  <a:txBody>
                    <a:bodyPr/>
                    <a:lstStyle/>
                    <a:p>
                      <a:pPr algn="r" rtl="1"/>
                      <a:r>
                        <a:rPr lang="ar-TN" sz="1600" dirty="0" smtClean="0"/>
                        <a:t>الإدارة المركزية</a:t>
                      </a:r>
                      <a:endParaRPr lang="fr-FR" sz="1600" dirty="0"/>
                    </a:p>
                  </a:txBody>
                  <a:tcPr/>
                </a:tc>
              </a:tr>
              <a:tr h="528641">
                <a:tc>
                  <a:txBody>
                    <a:bodyPr/>
                    <a:lstStyle/>
                    <a:p>
                      <a:pPr algn="r" rtl="1"/>
                      <a:r>
                        <a:rPr lang="ar-TN" sz="1600" dirty="0" smtClean="0"/>
                        <a:t>1</a:t>
                      </a:r>
                      <a:endParaRPr lang="fr-FR" sz="1600" dirty="0"/>
                    </a:p>
                  </a:txBody>
                  <a:tcPr/>
                </a:tc>
                <a:tc>
                  <a:txBody>
                    <a:bodyPr/>
                    <a:lstStyle/>
                    <a:p>
                      <a:pPr algn="r" rtl="1"/>
                      <a:r>
                        <a:rPr lang="ar-TN" sz="1600" dirty="0" smtClean="0"/>
                        <a:t>مركز </a:t>
                      </a:r>
                      <a:r>
                        <a:rPr lang="ar-TN" sz="1600" dirty="0" err="1" smtClean="0"/>
                        <a:t>الحراير</a:t>
                      </a:r>
                      <a:r>
                        <a:rPr lang="ar-TN" sz="1600" dirty="0" smtClean="0"/>
                        <a:t> </a:t>
                      </a:r>
                      <a:r>
                        <a:rPr lang="ar-TN" sz="1600" dirty="0" err="1" smtClean="0"/>
                        <a:t>بارتو</a:t>
                      </a:r>
                      <a:endParaRPr lang="fr-FR" sz="1600" dirty="0"/>
                    </a:p>
                  </a:txBody>
                  <a:tcPr/>
                </a:tc>
              </a:tr>
              <a:tr h="528641">
                <a:tc>
                  <a:txBody>
                    <a:bodyPr/>
                    <a:lstStyle/>
                    <a:p>
                      <a:pPr algn="r" rtl="1"/>
                      <a:r>
                        <a:rPr lang="ar-TN" sz="1600" dirty="0" smtClean="0"/>
                        <a:t>1</a:t>
                      </a:r>
                      <a:endParaRPr lang="fr-FR" sz="1600" dirty="0"/>
                    </a:p>
                  </a:txBody>
                  <a:tcPr/>
                </a:tc>
                <a:tc>
                  <a:txBody>
                    <a:bodyPr/>
                    <a:lstStyle/>
                    <a:p>
                      <a:pPr algn="r" rtl="1"/>
                      <a:r>
                        <a:rPr lang="ar-TN" sz="1600" dirty="0" smtClean="0"/>
                        <a:t>مركز التكوين حي الخضراء</a:t>
                      </a:r>
                      <a:endParaRPr lang="fr-FR" sz="1600" dirty="0"/>
                    </a:p>
                  </a:txBody>
                  <a:tcPr/>
                </a:tc>
              </a:tr>
              <a:tr h="528641">
                <a:tc>
                  <a:txBody>
                    <a:bodyPr/>
                    <a:lstStyle/>
                    <a:p>
                      <a:pPr algn="r" rtl="1"/>
                      <a:r>
                        <a:rPr lang="ar-TN" sz="1600" dirty="0" smtClean="0"/>
                        <a:t>1</a:t>
                      </a:r>
                      <a:endParaRPr lang="fr-FR" sz="1600" dirty="0"/>
                    </a:p>
                  </a:txBody>
                  <a:tcPr/>
                </a:tc>
                <a:tc>
                  <a:txBody>
                    <a:bodyPr/>
                    <a:lstStyle/>
                    <a:p>
                      <a:pPr algn="r" rtl="1"/>
                      <a:r>
                        <a:rPr lang="ar-TN" sz="1600" dirty="0" smtClean="0"/>
                        <a:t>مركز </a:t>
                      </a:r>
                      <a:r>
                        <a:rPr lang="ar-TN" sz="1600" dirty="0" err="1" smtClean="0"/>
                        <a:t>شبدة</a:t>
                      </a:r>
                      <a:endParaRPr lang="fr-FR" sz="1600" dirty="0"/>
                    </a:p>
                  </a:txBody>
                  <a:tcPr/>
                </a:tc>
              </a:tr>
              <a:tr h="528641">
                <a:tc>
                  <a:txBody>
                    <a:bodyPr/>
                    <a:lstStyle/>
                    <a:p>
                      <a:pPr algn="r" rtl="1"/>
                      <a:r>
                        <a:rPr lang="ar-TN" sz="1600" dirty="0" smtClean="0"/>
                        <a:t>1</a:t>
                      </a:r>
                      <a:endParaRPr lang="fr-FR" sz="1600" dirty="0"/>
                    </a:p>
                  </a:txBody>
                  <a:tcPr/>
                </a:tc>
                <a:tc>
                  <a:txBody>
                    <a:bodyPr/>
                    <a:lstStyle/>
                    <a:p>
                      <a:pPr algn="r" rtl="1"/>
                      <a:r>
                        <a:rPr lang="ar-TN" sz="1600" dirty="0" smtClean="0"/>
                        <a:t>مركز قلعة الأندلس</a:t>
                      </a:r>
                      <a:endParaRPr lang="fr-FR" sz="1600" dirty="0"/>
                    </a:p>
                  </a:txBody>
                  <a:tcPr/>
                </a:tc>
              </a:tr>
              <a:tr h="528641">
                <a:tc>
                  <a:txBody>
                    <a:bodyPr/>
                    <a:lstStyle/>
                    <a:p>
                      <a:pPr algn="r" rtl="1"/>
                      <a:r>
                        <a:rPr lang="ar-TN" sz="1600" dirty="0" smtClean="0"/>
                        <a:t>1</a:t>
                      </a:r>
                      <a:endParaRPr lang="fr-FR" sz="1600" dirty="0"/>
                    </a:p>
                  </a:txBody>
                  <a:tcPr/>
                </a:tc>
                <a:tc>
                  <a:txBody>
                    <a:bodyPr/>
                    <a:lstStyle/>
                    <a:p>
                      <a:pPr algn="r" rtl="1"/>
                      <a:r>
                        <a:rPr lang="ar-TN" sz="1600" dirty="0" smtClean="0"/>
                        <a:t>بنزرت </a:t>
                      </a:r>
                      <a:endParaRPr lang="fr-FR" sz="1600" dirty="0"/>
                    </a:p>
                  </a:txBody>
                  <a:tcPr/>
                </a:tc>
              </a:tr>
              <a:tr h="528641">
                <a:tc>
                  <a:txBody>
                    <a:bodyPr/>
                    <a:lstStyle/>
                    <a:p>
                      <a:pPr algn="r" rtl="1"/>
                      <a:r>
                        <a:rPr lang="ar-TN" sz="1600" dirty="0" smtClean="0"/>
                        <a:t>2</a:t>
                      </a:r>
                      <a:endParaRPr lang="fr-FR" sz="1600" dirty="0"/>
                    </a:p>
                  </a:txBody>
                  <a:tcPr/>
                </a:tc>
                <a:tc>
                  <a:txBody>
                    <a:bodyPr/>
                    <a:lstStyle/>
                    <a:p>
                      <a:pPr algn="r" rtl="1"/>
                      <a:r>
                        <a:rPr lang="ar-TN" sz="1600" dirty="0" smtClean="0"/>
                        <a:t>المهدية</a:t>
                      </a:r>
                      <a:endParaRPr lang="fr-FR" sz="1600" dirty="0"/>
                    </a:p>
                  </a:txBody>
                  <a:tcPr/>
                </a:tc>
              </a:tr>
              <a:tr h="528641">
                <a:tc>
                  <a:txBody>
                    <a:bodyPr/>
                    <a:lstStyle/>
                    <a:p>
                      <a:pPr algn="r" rtl="1"/>
                      <a:r>
                        <a:rPr lang="ar-TN" sz="1600" dirty="0" smtClean="0"/>
                        <a:t>1</a:t>
                      </a:r>
                      <a:endParaRPr lang="fr-FR" sz="1600" dirty="0"/>
                    </a:p>
                  </a:txBody>
                  <a:tcPr/>
                </a:tc>
                <a:tc>
                  <a:txBody>
                    <a:bodyPr/>
                    <a:lstStyle/>
                    <a:p>
                      <a:pPr algn="r" rtl="1"/>
                      <a:r>
                        <a:rPr lang="ar-TN" sz="1600" dirty="0" smtClean="0"/>
                        <a:t>القيروان</a:t>
                      </a:r>
                      <a:endParaRPr lang="fr-FR" sz="1600" dirty="0"/>
                    </a:p>
                  </a:txBody>
                  <a:tcPr/>
                </a:tc>
              </a:tr>
              <a:tr h="528641">
                <a:tc>
                  <a:txBody>
                    <a:bodyPr/>
                    <a:lstStyle/>
                    <a:p>
                      <a:pPr algn="r" rtl="1"/>
                      <a:r>
                        <a:rPr lang="ar-TN" sz="1600" dirty="0" smtClean="0"/>
                        <a:t>12</a:t>
                      </a:r>
                      <a:endParaRPr lang="fr-FR" sz="1600" dirty="0"/>
                    </a:p>
                  </a:txBody>
                  <a:tcPr/>
                </a:tc>
                <a:tc>
                  <a:txBody>
                    <a:bodyPr/>
                    <a:lstStyle/>
                    <a:p>
                      <a:pPr algn="r" rtl="1"/>
                      <a:r>
                        <a:rPr lang="ar-TN" sz="1600" b="1" dirty="0" smtClean="0"/>
                        <a:t>المجموع</a:t>
                      </a:r>
                      <a:endParaRPr lang="fr-FR" sz="1600" b="1" dirty="0"/>
                    </a:p>
                  </a:txBody>
                  <a:tcPr/>
                </a:tc>
              </a:tr>
            </a:tbl>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14</a:t>
            </a:fld>
            <a:endParaRPr lang="fr-F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28605"/>
            <a:ext cx="7772400" cy="1571635"/>
          </a:xfrm>
        </p:spPr>
        <p:txBody>
          <a:bodyPr>
            <a:normAutofit/>
          </a:bodyPr>
          <a:lstStyle/>
          <a:p>
            <a:pPr rtl="1"/>
            <a:r>
              <a:rPr lang="ar-TN" sz="1800" b="1" dirty="0" smtClean="0"/>
              <a:t>تسوية وضعية الأعوان والموظفين الذين غادروا الاتحاد :(التقاعد،الاستقالة،الوفاة،التخلي</a:t>
            </a:r>
            <a:r>
              <a:rPr lang="fr-FR" sz="1800" b="1" dirty="0" smtClean="0"/>
              <a:t>…</a:t>
            </a:r>
            <a:r>
              <a:rPr lang="ar-TN" sz="1800" b="1" dirty="0" smtClean="0"/>
              <a:t>)</a:t>
            </a:r>
            <a:endParaRPr lang="fr-FR" sz="1800" b="1" dirty="0"/>
          </a:p>
        </p:txBody>
      </p:sp>
      <p:sp>
        <p:nvSpPr>
          <p:cNvPr id="3" name="Sous-titre 2"/>
          <p:cNvSpPr>
            <a:spLocks noGrp="1"/>
          </p:cNvSpPr>
          <p:nvPr>
            <p:ph type="subTitle" idx="1"/>
          </p:nvPr>
        </p:nvSpPr>
        <p:spPr>
          <a:xfrm>
            <a:off x="1071538" y="2214554"/>
            <a:ext cx="7072362" cy="3424246"/>
          </a:xfrm>
        </p:spPr>
        <p:txBody>
          <a:bodyPr>
            <a:normAutofit fontScale="92500" lnSpcReduction="10000"/>
          </a:bodyPr>
          <a:lstStyle/>
          <a:p>
            <a:pPr algn="just" rtl="1"/>
            <a:r>
              <a:rPr lang="ar-TN" dirty="0" smtClean="0">
                <a:solidFill>
                  <a:schemeClr val="tx1"/>
                </a:solidFill>
              </a:rPr>
              <a:t>تسوية وضعية عــ21ــدد من الموظفين المحالين على التقاعد من مجموع 30 موظف وتمكينهم من</a:t>
            </a:r>
            <a:br>
              <a:rPr lang="ar-TN" dirty="0" smtClean="0">
                <a:solidFill>
                  <a:schemeClr val="tx1"/>
                </a:solidFill>
              </a:rPr>
            </a:br>
            <a:r>
              <a:rPr lang="ar-TN" dirty="0" smtClean="0">
                <a:solidFill>
                  <a:schemeClr val="tx1"/>
                </a:solidFill>
              </a:rPr>
              <a:t>الأجور والمنح </a:t>
            </a:r>
            <a:r>
              <a:rPr lang="ar-TN" dirty="0" err="1" smtClean="0">
                <a:solidFill>
                  <a:schemeClr val="tx1"/>
                </a:solidFill>
              </a:rPr>
              <a:t>المتخلدة</a:t>
            </a:r>
            <a:r>
              <a:rPr lang="ar-TN" dirty="0" smtClean="0">
                <a:solidFill>
                  <a:schemeClr val="tx1"/>
                </a:solidFill>
              </a:rPr>
              <a:t> بذمة الاتحاد الوطني للمرأة التونسية نتيجة الظروف الاستثنائية التي مرت </a:t>
            </a:r>
            <a:r>
              <a:rPr lang="ar-TN" dirty="0" err="1" smtClean="0">
                <a:solidFill>
                  <a:schemeClr val="tx1"/>
                </a:solidFill>
              </a:rPr>
              <a:t>بها</a:t>
            </a:r>
            <a:r>
              <a:rPr lang="ar-TN" dirty="0" smtClean="0">
                <a:solidFill>
                  <a:schemeClr val="tx1"/>
                </a:solidFill>
              </a:rPr>
              <a:t/>
            </a:r>
            <a:br>
              <a:rPr lang="ar-TN" dirty="0" smtClean="0">
                <a:solidFill>
                  <a:schemeClr val="tx1"/>
                </a:solidFill>
              </a:rPr>
            </a:br>
            <a:r>
              <a:rPr lang="ar-TN" dirty="0" smtClean="0">
                <a:solidFill>
                  <a:schemeClr val="tx1"/>
                </a:solidFill>
              </a:rPr>
              <a:t>المنظمة بعد الثورة ليبقى ملفين في طور الانجاز لتسوية الوضعية بينما تبقى 07 ملفات عالقة وهي في</a:t>
            </a:r>
            <a:br>
              <a:rPr lang="ar-TN" dirty="0" smtClean="0">
                <a:solidFill>
                  <a:schemeClr val="tx1"/>
                </a:solidFill>
              </a:rPr>
            </a:br>
            <a:r>
              <a:rPr lang="ar-TN" dirty="0" smtClean="0">
                <a:solidFill>
                  <a:schemeClr val="tx1"/>
                </a:solidFill>
              </a:rPr>
              <a:t>طور التقاضي وبصدد المتابعة من طرف المصالح والأقسام المختصة.</a:t>
            </a:r>
            <a:endParaRPr lang="fr-FR" dirty="0">
              <a:solidFill>
                <a:schemeClr val="tx1"/>
              </a:solidFill>
            </a:endParaRPr>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15</a:t>
            </a:fld>
            <a:endParaRPr lang="fr-F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1000108"/>
            <a:ext cx="6400800" cy="4638692"/>
          </a:xfrm>
        </p:spPr>
        <p:txBody>
          <a:bodyPr>
            <a:normAutofit/>
          </a:bodyPr>
          <a:lstStyle/>
          <a:p>
            <a:pPr rtl="1"/>
            <a:r>
              <a:rPr lang="ar-TN" sz="2300" dirty="0" smtClean="0">
                <a:solidFill>
                  <a:schemeClr val="tx1"/>
                </a:solidFill>
              </a:rPr>
              <a:t>*تسوية وضعية عـ02ــدد من الموظفين الذين لديهم قضية ضمان اجتماعي بعنوان سنوات الثمانينات والتسعينات .</a:t>
            </a:r>
          </a:p>
          <a:p>
            <a:pPr rtl="1"/>
            <a:endParaRPr lang="fr-FR" sz="2300" dirty="0" smtClean="0">
              <a:solidFill>
                <a:schemeClr val="tx1"/>
              </a:solidFill>
            </a:endParaRPr>
          </a:p>
          <a:p>
            <a:pPr rtl="1">
              <a:buFont typeface="Arial" charset="0"/>
              <a:buChar char="•"/>
            </a:pPr>
            <a:r>
              <a:rPr lang="ar-TN" sz="2300" dirty="0" smtClean="0">
                <a:solidFill>
                  <a:schemeClr val="tx1"/>
                </a:solidFill>
              </a:rPr>
              <a:t>تسوية وضعية عــ02ــدد من الموظفين الذين غادروا بالوفاة من مجموع 02 موظف وتمكين عائلاتهم من الأجور والمنح  </a:t>
            </a:r>
            <a:r>
              <a:rPr lang="ar-TN" sz="2300" dirty="0" err="1" smtClean="0">
                <a:solidFill>
                  <a:schemeClr val="tx1"/>
                </a:solidFill>
              </a:rPr>
              <a:t>المتخلدة</a:t>
            </a:r>
            <a:r>
              <a:rPr lang="ar-TN" sz="2300" dirty="0" smtClean="0">
                <a:solidFill>
                  <a:schemeClr val="tx1"/>
                </a:solidFill>
              </a:rPr>
              <a:t> بذمة الاتحاد.</a:t>
            </a:r>
          </a:p>
          <a:p>
            <a:pPr rtl="1">
              <a:buFont typeface="Arial" charset="0"/>
              <a:buChar char="•"/>
            </a:pPr>
            <a:endParaRPr lang="fr-FR" sz="2300" dirty="0" smtClean="0">
              <a:solidFill>
                <a:schemeClr val="tx1"/>
              </a:solidFill>
            </a:endParaRPr>
          </a:p>
          <a:p>
            <a:pPr rtl="1">
              <a:buFont typeface="Arial" charset="0"/>
              <a:buChar char="•"/>
            </a:pPr>
            <a:r>
              <a:rPr lang="ar-TN" sz="2300" dirty="0" smtClean="0">
                <a:solidFill>
                  <a:schemeClr val="tx1"/>
                </a:solidFill>
              </a:rPr>
              <a:t>تسوية وضعية عــ02ــدد من الموظفين الذين غادروا بالاستقالة من مجموع 02 موظف وتمكينهم من الأجور والمنح  </a:t>
            </a:r>
            <a:r>
              <a:rPr lang="ar-TN" sz="2300" dirty="0" err="1" smtClean="0">
                <a:solidFill>
                  <a:schemeClr val="tx1"/>
                </a:solidFill>
              </a:rPr>
              <a:t>المتخلدة</a:t>
            </a:r>
            <a:r>
              <a:rPr lang="ar-TN" sz="2300" dirty="0" smtClean="0">
                <a:solidFill>
                  <a:schemeClr val="tx1"/>
                </a:solidFill>
              </a:rPr>
              <a:t> بذمة الاتحاد.</a:t>
            </a:r>
          </a:p>
          <a:p>
            <a:endParaRPr lang="fr-FR"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16</a:t>
            </a:fld>
            <a:endParaRPr lang="fr-F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85786" y="2143116"/>
            <a:ext cx="7786742" cy="3495684"/>
          </a:xfrm>
        </p:spPr>
        <p:txBody>
          <a:bodyPr>
            <a:normAutofit fontScale="92500" lnSpcReduction="10000"/>
          </a:bodyPr>
          <a:lstStyle/>
          <a:p>
            <a:pPr rtl="1"/>
            <a:r>
              <a:rPr lang="ar-TN" dirty="0" smtClean="0">
                <a:solidFill>
                  <a:schemeClr val="tx1"/>
                </a:solidFill>
              </a:rPr>
              <a:t>* تسوية وضعية عــ01ــدد من الموظفين المتخلين عن العمل  من مجموع 01 موظف وتمكينه من الأجور والمنح  </a:t>
            </a:r>
            <a:r>
              <a:rPr lang="ar-TN" dirty="0" err="1" smtClean="0">
                <a:solidFill>
                  <a:schemeClr val="tx1"/>
                </a:solidFill>
              </a:rPr>
              <a:t>المتخلّدة</a:t>
            </a:r>
            <a:r>
              <a:rPr lang="ar-TN" smtClean="0">
                <a:solidFill>
                  <a:schemeClr val="tx1"/>
                </a:solidFill>
              </a:rPr>
              <a:t> بذمّة </a:t>
            </a:r>
            <a:r>
              <a:rPr lang="ar-TN" dirty="0" smtClean="0">
                <a:solidFill>
                  <a:schemeClr val="tx1"/>
                </a:solidFill>
              </a:rPr>
              <a:t>الاتحاد.</a:t>
            </a:r>
            <a:endParaRPr lang="fr-FR" dirty="0" smtClean="0">
              <a:solidFill>
                <a:schemeClr val="tx1"/>
              </a:solidFill>
            </a:endParaRPr>
          </a:p>
          <a:p>
            <a:r>
              <a:rPr lang="ar-TN" dirty="0" smtClean="0">
                <a:solidFill>
                  <a:schemeClr val="tx1"/>
                </a:solidFill>
              </a:rPr>
              <a:t>*تصفية حساب بعض الأعوان والموظفين المباشرين وتسديد  </a:t>
            </a:r>
            <a:r>
              <a:rPr lang="ar-TN" dirty="0" err="1" smtClean="0">
                <a:solidFill>
                  <a:schemeClr val="tx1"/>
                </a:solidFill>
              </a:rPr>
              <a:t>المتخلد</a:t>
            </a:r>
            <a:r>
              <a:rPr lang="ar-TN" dirty="0" smtClean="0">
                <a:solidFill>
                  <a:schemeClr val="tx1"/>
                </a:solidFill>
              </a:rPr>
              <a:t> بذمة الاتحاد بعنوان أجور ومنح للسنوات 2013/2014/2015/  مع الحرص على تسوية وضعية بقية الأعوان والموظفين على أقساط حسب الإمكانيات المتاحة للمنظمة .   </a:t>
            </a: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17</a:t>
            </a:fld>
            <a:endParaRPr lang="fr-F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18</a:t>
            </a:fld>
            <a:endParaRPr lang="fr-F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14489"/>
            <a:ext cx="7772400" cy="1885962"/>
          </a:xfrm>
        </p:spPr>
        <p:txBody>
          <a:bodyPr>
            <a:normAutofit fontScale="90000"/>
          </a:bodyPr>
          <a:lstStyle/>
          <a:p>
            <a:pPr rtl="1"/>
            <a:r>
              <a:rPr lang="ar-TN" b="1" dirty="0" smtClean="0">
                <a:solidFill>
                  <a:schemeClr val="accent2">
                    <a:lumMod val="50000"/>
                  </a:schemeClr>
                </a:solidFill>
                <a:latin typeface="+mn-lt"/>
                <a:ea typeface="+mn-ea"/>
                <a:cs typeface="+mn-cs"/>
              </a:rPr>
              <a:t> الباب </a:t>
            </a:r>
            <a:r>
              <a:rPr lang="ar-TN" b="1" dirty="0" err="1" smtClean="0">
                <a:solidFill>
                  <a:schemeClr val="accent2">
                    <a:lumMod val="50000"/>
                  </a:schemeClr>
                </a:solidFill>
                <a:latin typeface="+mn-lt"/>
                <a:ea typeface="+mn-ea"/>
                <a:cs typeface="+mn-cs"/>
              </a:rPr>
              <a:t>الاول</a:t>
            </a:r>
            <a:r>
              <a:rPr lang="ar-TN" b="1" dirty="0" smtClean="0">
                <a:solidFill>
                  <a:schemeClr val="accent2">
                    <a:lumMod val="50000"/>
                  </a:schemeClr>
                </a:solidFill>
                <a:latin typeface="+mn-lt"/>
                <a:ea typeface="+mn-ea"/>
                <a:cs typeface="+mn-cs"/>
              </a:rPr>
              <a:t> : </a:t>
            </a:r>
            <a:br>
              <a:rPr lang="ar-TN" b="1" dirty="0" smtClean="0">
                <a:solidFill>
                  <a:schemeClr val="accent2">
                    <a:lumMod val="50000"/>
                  </a:schemeClr>
                </a:solidFill>
                <a:latin typeface="+mn-lt"/>
                <a:ea typeface="+mn-ea"/>
                <a:cs typeface="+mn-cs"/>
              </a:rPr>
            </a:br>
            <a:r>
              <a:rPr lang="ar-SA" b="1" dirty="0" smtClean="0">
                <a:solidFill>
                  <a:schemeClr val="accent2">
                    <a:lumMod val="50000"/>
                  </a:schemeClr>
                </a:solidFill>
                <a:latin typeface="+mn-lt"/>
                <a:ea typeface="+mn-ea"/>
                <a:cs typeface="+mn-cs"/>
              </a:rPr>
              <a:t>الانخراط في المسار التنموي</a:t>
            </a:r>
            <a:r>
              <a:rPr lang="fr-FR" b="1" dirty="0" smtClean="0">
                <a:solidFill>
                  <a:schemeClr val="accent2">
                    <a:lumMod val="50000"/>
                  </a:schemeClr>
                </a:solidFill>
                <a:latin typeface="+mn-lt"/>
                <a:ea typeface="+mn-ea"/>
                <a:cs typeface="+mn-cs"/>
              </a:rPr>
              <a:t/>
            </a:r>
            <a:br>
              <a:rPr lang="fr-FR" b="1" dirty="0" smtClean="0">
                <a:solidFill>
                  <a:schemeClr val="accent2">
                    <a:lumMod val="50000"/>
                  </a:schemeClr>
                </a:solidFill>
                <a:latin typeface="+mn-lt"/>
                <a:ea typeface="+mn-ea"/>
                <a:cs typeface="+mn-cs"/>
              </a:rPr>
            </a:br>
            <a:r>
              <a:rPr lang="fr-FR" dirty="0" smtClean="0"/>
              <a:t/>
            </a:r>
            <a:br>
              <a:rPr lang="fr-FR" dirty="0" smtClean="0"/>
            </a:br>
            <a:endParaRPr lang="fr-FR" dirty="0"/>
          </a:p>
        </p:txBody>
      </p:sp>
      <p:sp>
        <p:nvSpPr>
          <p:cNvPr id="3" name="Sous-titre 2"/>
          <p:cNvSpPr>
            <a:spLocks noGrp="1"/>
          </p:cNvSpPr>
          <p:nvPr>
            <p:ph type="subTitle" idx="1"/>
          </p:nvPr>
        </p:nvSpPr>
        <p:spPr>
          <a:xfrm>
            <a:off x="1428728" y="1214422"/>
            <a:ext cx="6343672" cy="3429024"/>
          </a:xfrm>
        </p:spPr>
        <p:txBody>
          <a:bodyPr/>
          <a:lstStyle/>
          <a:p>
            <a:endParaRPr lang="fr-FR"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19</a:t>
            </a:fld>
            <a:endParaRPr lang="fr-F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14356"/>
            <a:ext cx="7772400" cy="5072097"/>
          </a:xfrm>
        </p:spPr>
        <p:txBody>
          <a:bodyPr>
            <a:normAutofit/>
          </a:bodyPr>
          <a:lstStyle/>
          <a:p>
            <a:pPr rtl="1"/>
            <a:r>
              <a:rPr lang="fr-FR" sz="2400" dirty="0" smtClean="0"/>
              <a:t/>
            </a:r>
            <a:br>
              <a:rPr lang="fr-FR" sz="2400" dirty="0" smtClean="0"/>
            </a:br>
            <a:r>
              <a:rPr lang="ar-TN" sz="2800" b="1" dirty="0" smtClean="0"/>
              <a:t>الهدف من تقديم هذا التقرير الشامل هو:</a:t>
            </a: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smtClean="0"/>
          </a:p>
        </p:txBody>
      </p:sp>
      <p:sp>
        <p:nvSpPr>
          <p:cNvPr id="3" name="Espace réservé du numéro de diapositive 2"/>
          <p:cNvSpPr>
            <a:spLocks noGrp="1"/>
          </p:cNvSpPr>
          <p:nvPr>
            <p:ph type="sldNum" sz="quarter" idx="12"/>
          </p:nvPr>
        </p:nvSpPr>
        <p:spPr/>
        <p:txBody>
          <a:bodyPr/>
          <a:lstStyle/>
          <a:p>
            <a:fld id="{59423198-6FE8-4B62-9697-9AF5A38876EF}" type="slidenum">
              <a:rPr lang="fr-FR" smtClean="0"/>
              <a:pPr/>
              <a:t>2</a:t>
            </a:fld>
            <a:endParaRPr lang="fr-F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ar-TN" sz="4000" b="1" dirty="0" smtClean="0">
                <a:solidFill>
                  <a:schemeClr val="accent2">
                    <a:lumMod val="50000"/>
                  </a:schemeClr>
                </a:solidFill>
                <a:latin typeface="+mn-lt"/>
                <a:ea typeface="+mn-ea"/>
                <a:cs typeface="+mn-cs"/>
              </a:rPr>
              <a:t>التكويـــن المهنـي </a:t>
            </a:r>
            <a:endParaRPr lang="fr-FR" sz="4000" b="1" dirty="0" smtClean="0">
              <a:solidFill>
                <a:schemeClr val="accent2">
                  <a:lumMod val="50000"/>
                </a:schemeClr>
              </a:solidFill>
              <a:latin typeface="+mn-lt"/>
              <a:ea typeface="+mn-ea"/>
              <a:cs typeface="+mn-cs"/>
            </a:endParaRPr>
          </a:p>
        </p:txBody>
      </p:sp>
      <p:sp>
        <p:nvSpPr>
          <p:cNvPr id="3" name="Espace réservé du numéro de diapositive 2"/>
          <p:cNvSpPr>
            <a:spLocks noGrp="1"/>
          </p:cNvSpPr>
          <p:nvPr>
            <p:ph type="sldNum" sz="quarter" idx="12"/>
          </p:nvPr>
        </p:nvSpPr>
        <p:spPr/>
        <p:txBody>
          <a:bodyPr/>
          <a:lstStyle/>
          <a:p>
            <a:fld id="{59423198-6FE8-4B62-9697-9AF5A38876EF}" type="slidenum">
              <a:rPr lang="fr-FR" smtClean="0"/>
              <a:pPr/>
              <a:t>20</a:t>
            </a:fld>
            <a:endParaRPr lang="fr-F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smtClean="0"/>
              <a:t>تطوّر عدد مراكز التكوين </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21</a:t>
            </a:fld>
            <a:endParaRPr lang="fr-F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t>
            </a:r>
            <a:r>
              <a:rPr lang="ar-TN" dirty="0" smtClean="0"/>
              <a:t>تطوّر عدد المنتفعين بالتكوين بزيادة تقدّر بـ52</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22</a:t>
            </a:fld>
            <a:endParaRPr lang="fr-F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t>
            </a:r>
            <a:r>
              <a:rPr lang="ar-TN" dirty="0" smtClean="0"/>
              <a:t>تطوّر عدد المتخرجين بزيادة تقدّر بـ49</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23</a:t>
            </a:fld>
            <a:endParaRPr lang="fr-F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ar-TN" dirty="0" smtClean="0"/>
              <a:t>عينات من الانجازات </a:t>
            </a:r>
            <a:r>
              <a:rPr lang="ar-TN" dirty="0" err="1" smtClean="0"/>
              <a:t>والإحداثات</a:t>
            </a:r>
            <a:endParaRPr lang="fr-FR" dirty="0"/>
          </a:p>
        </p:txBody>
      </p:sp>
      <p:graphicFrame>
        <p:nvGraphicFramePr>
          <p:cNvPr id="6" name="Espace réservé du contenu 5"/>
          <p:cNvGraphicFramePr>
            <a:graphicFrameLocks noGrp="1"/>
          </p:cNvGraphicFramePr>
          <p:nvPr>
            <p:ph idx="1"/>
          </p:nvPr>
        </p:nvGraphicFramePr>
        <p:xfrm>
          <a:off x="457200" y="1285860"/>
          <a:ext cx="8229600" cy="484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59423198-6FE8-4B62-9697-9AF5A38876EF}" type="slidenum">
              <a:rPr lang="fr-FR" smtClean="0"/>
              <a:pPr/>
              <a:t>24</a:t>
            </a:fld>
            <a:endParaRPr lang="fr-F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4290"/>
            <a:ext cx="7772400" cy="857256"/>
          </a:xfrm>
        </p:spPr>
        <p:txBody>
          <a:bodyPr/>
          <a:lstStyle/>
          <a:p>
            <a:r>
              <a:rPr lang="ar-TN" dirty="0" smtClean="0"/>
              <a:t>التسويق /المعارض </a:t>
            </a:r>
            <a:endParaRPr lang="fr-FR" dirty="0"/>
          </a:p>
        </p:txBody>
      </p:sp>
      <p:sp>
        <p:nvSpPr>
          <p:cNvPr id="3" name="Sous-titre 2"/>
          <p:cNvSpPr>
            <a:spLocks noGrp="1"/>
          </p:cNvSpPr>
          <p:nvPr>
            <p:ph type="subTitle" idx="1"/>
          </p:nvPr>
        </p:nvSpPr>
        <p:spPr>
          <a:xfrm>
            <a:off x="1371600" y="1714488"/>
            <a:ext cx="6400800" cy="3924312"/>
          </a:xfrm>
        </p:spPr>
        <p:txBody>
          <a:bodyPr>
            <a:normAutofit fontScale="85000" lnSpcReduction="20000"/>
          </a:bodyPr>
          <a:lstStyle/>
          <a:p>
            <a:pPr algn="just" rtl="1">
              <a:lnSpc>
                <a:spcPct val="200000"/>
              </a:lnSpc>
            </a:pPr>
            <a:r>
              <a:rPr lang="ar-TN" sz="2000" dirty="0" smtClean="0">
                <a:solidFill>
                  <a:schemeClr val="tx1"/>
                </a:solidFill>
              </a:rPr>
              <a:t>إلى جانب مواصلة عمل  الاتحاد على مساعدة النساء الحرفيات على التعريف </a:t>
            </a:r>
            <a:r>
              <a:rPr lang="ar-TN" sz="2000" dirty="0" err="1" smtClean="0">
                <a:solidFill>
                  <a:schemeClr val="tx1"/>
                </a:solidFill>
              </a:rPr>
              <a:t>بمنتوجهن</a:t>
            </a:r>
            <a:r>
              <a:rPr lang="ar-TN" sz="2000" dirty="0" smtClean="0">
                <a:solidFill>
                  <a:schemeClr val="tx1"/>
                </a:solidFill>
              </a:rPr>
              <a:t> والبحث عن مسالك جديدة للترويج وذلك بالعمل على تطوير كفاءات ومهارات المرأة الحرفية المنتجة وتحفيزها على المشاركة في المعارض الوطنية (المشاركة في معرض الكرم الدولي) والمعارض </a:t>
            </a:r>
            <a:r>
              <a:rPr lang="ar-TN" sz="2000" dirty="0" err="1" smtClean="0">
                <a:solidFill>
                  <a:schemeClr val="tx1"/>
                </a:solidFill>
              </a:rPr>
              <a:t>الجهوية</a:t>
            </a:r>
            <a:r>
              <a:rPr lang="ar-TN" sz="2000" dirty="0" smtClean="0">
                <a:solidFill>
                  <a:schemeClr val="tx1"/>
                </a:solidFill>
              </a:rPr>
              <a:t> ( </a:t>
            </a:r>
            <a:r>
              <a:rPr lang="ar-TN" sz="2000" dirty="0" err="1" smtClean="0">
                <a:solidFill>
                  <a:schemeClr val="tx1"/>
                </a:solidFill>
              </a:rPr>
              <a:t>صفاقس</a:t>
            </a:r>
            <a:r>
              <a:rPr lang="ar-TN" sz="2000" dirty="0" smtClean="0">
                <a:solidFill>
                  <a:schemeClr val="tx1"/>
                </a:solidFill>
              </a:rPr>
              <a:t>، </a:t>
            </a:r>
            <a:r>
              <a:rPr lang="ar-TN" sz="2000" dirty="0" err="1" smtClean="0">
                <a:solidFill>
                  <a:schemeClr val="tx1"/>
                </a:solidFill>
              </a:rPr>
              <a:t>تطاوين</a:t>
            </a:r>
            <a:r>
              <a:rPr lang="ar-TN" sz="2000" dirty="0" smtClean="0">
                <a:solidFill>
                  <a:schemeClr val="tx1"/>
                </a:solidFill>
              </a:rPr>
              <a:t>، نابل، سوسة..) إلى جانب المعارض الدورية والعادية تم استحداث خلال المدة الممتدة من 2017/2023 </a:t>
            </a:r>
            <a:r>
              <a:rPr lang="ar-TN" sz="2000" b="1" dirty="0" smtClean="0">
                <a:solidFill>
                  <a:schemeClr val="tx1"/>
                </a:solidFill>
              </a:rPr>
              <a:t>معرض </a:t>
            </a:r>
            <a:r>
              <a:rPr lang="ar-TN" sz="2000" b="1" dirty="0" err="1" smtClean="0">
                <a:solidFill>
                  <a:schemeClr val="tx1"/>
                </a:solidFill>
              </a:rPr>
              <a:t>للاحاذقة</a:t>
            </a:r>
            <a:r>
              <a:rPr lang="ar-TN" sz="2000" b="1" dirty="0" smtClean="0">
                <a:solidFill>
                  <a:schemeClr val="tx1"/>
                </a:solidFill>
              </a:rPr>
              <a:t> الدوري بمقر المنظمة بالإضافة إلى بعث نقاط  بيع قارة بكلّ من </a:t>
            </a:r>
            <a:r>
              <a:rPr lang="ar-TN" sz="2000" b="1" dirty="0" err="1" smtClean="0">
                <a:solidFill>
                  <a:schemeClr val="tx1"/>
                </a:solidFill>
              </a:rPr>
              <a:t>بجندوبة</a:t>
            </a:r>
            <a:r>
              <a:rPr lang="ar-TN" sz="2000" b="1" dirty="0" smtClean="0">
                <a:solidFill>
                  <a:schemeClr val="tx1"/>
                </a:solidFill>
              </a:rPr>
              <a:t> وبن عروس وغيرها من </a:t>
            </a:r>
            <a:r>
              <a:rPr lang="ar-TN" sz="2000" b="1" dirty="0" err="1" smtClean="0">
                <a:solidFill>
                  <a:schemeClr val="tx1"/>
                </a:solidFill>
              </a:rPr>
              <a:t>النيابات</a:t>
            </a:r>
            <a:r>
              <a:rPr lang="ar-TN" sz="2000" b="1" dirty="0" smtClean="0">
                <a:solidFill>
                  <a:schemeClr val="tx1"/>
                </a:solidFill>
              </a:rPr>
              <a:t> ... إلى جانب الارتفاع المطرد في تنظيم المعارض وفرص ترويج </a:t>
            </a:r>
            <a:r>
              <a:rPr lang="ar-TN" sz="2000" b="1" dirty="0" err="1" smtClean="0">
                <a:solidFill>
                  <a:schemeClr val="tx1"/>
                </a:solidFill>
              </a:rPr>
              <a:t>المنتوجات</a:t>
            </a:r>
            <a:r>
              <a:rPr lang="ar-TN" sz="2000" b="1" dirty="0" smtClean="0">
                <a:solidFill>
                  <a:schemeClr val="tx1"/>
                </a:solidFill>
              </a:rPr>
              <a:t> للحرفيات .</a:t>
            </a:r>
            <a:endParaRPr lang="fr-FR" sz="2000" b="1" dirty="0" smtClean="0">
              <a:solidFill>
                <a:schemeClr val="tx1"/>
              </a:solidFill>
            </a:endParaRPr>
          </a:p>
          <a:p>
            <a:endParaRPr lang="fr-FR"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25</a:t>
            </a:fld>
            <a:endParaRPr lang="fr-F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smtClean="0"/>
              <a:t>المشاركة في المعارض</a:t>
            </a:r>
            <a:endParaRPr lang="fr-FR" dirty="0"/>
          </a:p>
        </p:txBody>
      </p:sp>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59423198-6FE8-4B62-9697-9AF5A38876EF}" type="slidenum">
              <a:rPr lang="fr-FR" smtClean="0"/>
              <a:pPr/>
              <a:t>26</a:t>
            </a:fld>
            <a:endParaRPr lang="fr-F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59423198-6FE8-4B62-9697-9AF5A38876EF}" type="slidenum">
              <a:rPr lang="fr-FR" smtClean="0"/>
              <a:pPr/>
              <a:t>27</a:t>
            </a:fld>
            <a:endParaRPr lang="fr-F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err="1" smtClean="0"/>
              <a:t>تطوّرعدد</a:t>
            </a:r>
            <a:r>
              <a:rPr lang="ar-TN" dirty="0" smtClean="0"/>
              <a:t> </a:t>
            </a:r>
            <a:r>
              <a:rPr lang="ar-TN" dirty="0" err="1" smtClean="0"/>
              <a:t>النيابات</a:t>
            </a:r>
            <a:r>
              <a:rPr lang="ar-TN" dirty="0" smtClean="0"/>
              <a:t> المشاركة في المعارض</a:t>
            </a:r>
            <a:endParaRPr lang="fr-FR" dirty="0"/>
          </a:p>
        </p:txBody>
      </p:sp>
      <p:graphicFrame>
        <p:nvGraphicFramePr>
          <p:cNvPr id="4" name="Espace réservé du contenu 3"/>
          <p:cNvGraphicFramePr>
            <a:graphicFrameLocks noGrp="1"/>
          </p:cNvGraphicFramePr>
          <p:nvPr>
            <p:ph idx="1"/>
          </p:nvPr>
        </p:nvGraphicFramePr>
        <p:xfrm>
          <a:off x="457200" y="1600200"/>
          <a:ext cx="8229600" cy="375762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626271">
                <a:tc>
                  <a:txBody>
                    <a:bodyPr/>
                    <a:lstStyle/>
                    <a:p>
                      <a:pPr algn="ctr"/>
                      <a:r>
                        <a:rPr lang="ar-TN" dirty="0" smtClean="0"/>
                        <a:t>معارض دوليّة</a:t>
                      </a:r>
                      <a:endParaRPr lang="fr-FR" dirty="0"/>
                    </a:p>
                  </a:txBody>
                  <a:tcPr/>
                </a:tc>
                <a:tc>
                  <a:txBody>
                    <a:bodyPr/>
                    <a:lstStyle/>
                    <a:p>
                      <a:pPr algn="ctr"/>
                      <a:r>
                        <a:rPr lang="ar-TN" dirty="0" smtClean="0"/>
                        <a:t>معارض وطنيّة</a:t>
                      </a:r>
                      <a:endParaRPr lang="fr-FR" dirty="0"/>
                    </a:p>
                  </a:txBody>
                  <a:tcPr/>
                </a:tc>
                <a:tc>
                  <a:txBody>
                    <a:bodyPr/>
                    <a:lstStyle/>
                    <a:p>
                      <a:pPr algn="ctr"/>
                      <a:r>
                        <a:rPr lang="ar-TN" dirty="0" smtClean="0"/>
                        <a:t>معارض </a:t>
                      </a:r>
                      <a:r>
                        <a:rPr lang="ar-TN" dirty="0" err="1" smtClean="0"/>
                        <a:t>جهويّة</a:t>
                      </a:r>
                      <a:endParaRPr lang="fr-FR" dirty="0"/>
                    </a:p>
                  </a:txBody>
                  <a:tcPr/>
                </a:tc>
                <a:tc>
                  <a:txBody>
                    <a:bodyPr/>
                    <a:lstStyle/>
                    <a:p>
                      <a:pPr algn="ctr"/>
                      <a:r>
                        <a:rPr lang="ar-TN" dirty="0" smtClean="0"/>
                        <a:t>معارض</a:t>
                      </a:r>
                      <a:r>
                        <a:rPr lang="ar-TN" baseline="0" dirty="0" smtClean="0"/>
                        <a:t> محليّة</a:t>
                      </a:r>
                      <a:endParaRPr lang="fr-FR" dirty="0"/>
                    </a:p>
                  </a:txBody>
                  <a:tcPr/>
                </a:tc>
                <a:tc>
                  <a:txBody>
                    <a:bodyPr/>
                    <a:lstStyle/>
                    <a:p>
                      <a:pPr algn="ctr"/>
                      <a:r>
                        <a:rPr lang="ar-TN" dirty="0" smtClean="0"/>
                        <a:t>السنة</a:t>
                      </a:r>
                      <a:endParaRPr lang="fr-FR" dirty="0"/>
                    </a:p>
                  </a:txBody>
                  <a:tcPr/>
                </a:tc>
              </a:tr>
              <a:tr h="626271">
                <a:tc>
                  <a:txBody>
                    <a:bodyPr/>
                    <a:lstStyle/>
                    <a:p>
                      <a:pPr algn="ctr"/>
                      <a:r>
                        <a:rPr lang="ar-TN" dirty="0" smtClean="0"/>
                        <a:t>5</a:t>
                      </a:r>
                      <a:endParaRPr lang="fr-FR" dirty="0"/>
                    </a:p>
                  </a:txBody>
                  <a:tcPr/>
                </a:tc>
                <a:tc>
                  <a:txBody>
                    <a:bodyPr/>
                    <a:lstStyle/>
                    <a:p>
                      <a:pPr algn="ctr"/>
                      <a:r>
                        <a:rPr lang="ar-TN" dirty="0" smtClean="0"/>
                        <a:t>11</a:t>
                      </a:r>
                      <a:endParaRPr lang="fr-FR" dirty="0"/>
                    </a:p>
                  </a:txBody>
                  <a:tcPr/>
                </a:tc>
                <a:tc>
                  <a:txBody>
                    <a:bodyPr/>
                    <a:lstStyle/>
                    <a:p>
                      <a:pPr algn="ctr"/>
                      <a:r>
                        <a:rPr lang="ar-TN" dirty="0" smtClean="0"/>
                        <a:t>10</a:t>
                      </a:r>
                      <a:endParaRPr lang="fr-FR" dirty="0"/>
                    </a:p>
                  </a:txBody>
                  <a:tcPr/>
                </a:tc>
                <a:tc>
                  <a:txBody>
                    <a:bodyPr/>
                    <a:lstStyle/>
                    <a:p>
                      <a:pPr algn="ctr"/>
                      <a:r>
                        <a:rPr lang="ar-TN" dirty="0" smtClean="0"/>
                        <a:t>12</a:t>
                      </a:r>
                      <a:endParaRPr lang="fr-FR" dirty="0"/>
                    </a:p>
                  </a:txBody>
                  <a:tcPr/>
                </a:tc>
                <a:tc>
                  <a:txBody>
                    <a:bodyPr/>
                    <a:lstStyle/>
                    <a:p>
                      <a:pPr algn="r"/>
                      <a:r>
                        <a:rPr lang="ar-TN" dirty="0" smtClean="0"/>
                        <a:t>2018</a:t>
                      </a:r>
                      <a:endParaRPr lang="fr-FR" dirty="0"/>
                    </a:p>
                  </a:txBody>
                  <a:tcPr/>
                </a:tc>
              </a:tr>
              <a:tr h="626271">
                <a:tc>
                  <a:txBody>
                    <a:bodyPr/>
                    <a:lstStyle/>
                    <a:p>
                      <a:pPr algn="ctr"/>
                      <a:r>
                        <a:rPr lang="ar-TN" dirty="0" smtClean="0"/>
                        <a:t>7</a:t>
                      </a:r>
                      <a:endParaRPr lang="fr-FR" dirty="0"/>
                    </a:p>
                  </a:txBody>
                  <a:tcPr/>
                </a:tc>
                <a:tc>
                  <a:txBody>
                    <a:bodyPr/>
                    <a:lstStyle/>
                    <a:p>
                      <a:pPr algn="ctr"/>
                      <a:r>
                        <a:rPr lang="ar-TN" dirty="0" smtClean="0"/>
                        <a:t>13</a:t>
                      </a:r>
                      <a:endParaRPr lang="fr-FR" dirty="0"/>
                    </a:p>
                  </a:txBody>
                  <a:tcPr/>
                </a:tc>
                <a:tc>
                  <a:txBody>
                    <a:bodyPr/>
                    <a:lstStyle/>
                    <a:p>
                      <a:pPr algn="ctr"/>
                      <a:r>
                        <a:rPr lang="ar-TN" dirty="0" smtClean="0"/>
                        <a:t>17</a:t>
                      </a:r>
                      <a:endParaRPr lang="fr-FR" dirty="0"/>
                    </a:p>
                  </a:txBody>
                  <a:tcPr/>
                </a:tc>
                <a:tc>
                  <a:txBody>
                    <a:bodyPr/>
                    <a:lstStyle/>
                    <a:p>
                      <a:pPr algn="ctr"/>
                      <a:r>
                        <a:rPr lang="ar-TN" dirty="0" smtClean="0"/>
                        <a:t>14</a:t>
                      </a:r>
                      <a:endParaRPr lang="fr-FR" dirty="0"/>
                    </a:p>
                  </a:txBody>
                  <a:tcPr/>
                </a:tc>
                <a:tc>
                  <a:txBody>
                    <a:bodyPr/>
                    <a:lstStyle/>
                    <a:p>
                      <a:pPr algn="r"/>
                      <a:r>
                        <a:rPr lang="ar-TN" dirty="0" smtClean="0"/>
                        <a:t>2019</a:t>
                      </a:r>
                      <a:endParaRPr lang="fr-FR" dirty="0"/>
                    </a:p>
                  </a:txBody>
                  <a:tcPr/>
                </a:tc>
              </a:tr>
              <a:tr h="626271">
                <a:tc>
                  <a:txBody>
                    <a:bodyPr/>
                    <a:lstStyle/>
                    <a:p>
                      <a:pPr algn="ctr"/>
                      <a:r>
                        <a:rPr lang="ar-TN" dirty="0" smtClean="0"/>
                        <a:t>0</a:t>
                      </a:r>
                      <a:endParaRPr lang="fr-FR" dirty="0"/>
                    </a:p>
                  </a:txBody>
                  <a:tcPr/>
                </a:tc>
                <a:tc>
                  <a:txBody>
                    <a:bodyPr/>
                    <a:lstStyle/>
                    <a:p>
                      <a:pPr algn="ctr"/>
                      <a:r>
                        <a:rPr lang="ar-TN" dirty="0" smtClean="0"/>
                        <a:t>0</a:t>
                      </a:r>
                      <a:endParaRPr lang="fr-FR" dirty="0"/>
                    </a:p>
                  </a:txBody>
                  <a:tcPr/>
                </a:tc>
                <a:tc>
                  <a:txBody>
                    <a:bodyPr/>
                    <a:lstStyle/>
                    <a:p>
                      <a:pPr algn="ctr"/>
                      <a:r>
                        <a:rPr lang="ar-TN" dirty="0" smtClean="0"/>
                        <a:t>0</a:t>
                      </a:r>
                      <a:endParaRPr lang="fr-FR" dirty="0"/>
                    </a:p>
                  </a:txBody>
                  <a:tcPr/>
                </a:tc>
                <a:tc>
                  <a:txBody>
                    <a:bodyPr/>
                    <a:lstStyle/>
                    <a:p>
                      <a:pPr algn="ctr"/>
                      <a:r>
                        <a:rPr lang="ar-TN" dirty="0" smtClean="0"/>
                        <a:t>2</a:t>
                      </a:r>
                      <a:endParaRPr lang="fr-FR" dirty="0"/>
                    </a:p>
                  </a:txBody>
                  <a:tcPr/>
                </a:tc>
                <a:tc>
                  <a:txBody>
                    <a:bodyPr/>
                    <a:lstStyle/>
                    <a:p>
                      <a:pPr algn="r"/>
                      <a:r>
                        <a:rPr lang="ar-TN" dirty="0" smtClean="0"/>
                        <a:t>2020</a:t>
                      </a:r>
                      <a:endParaRPr lang="fr-FR" dirty="0"/>
                    </a:p>
                  </a:txBody>
                  <a:tcPr/>
                </a:tc>
              </a:tr>
              <a:tr h="626271">
                <a:tc>
                  <a:txBody>
                    <a:bodyPr/>
                    <a:lstStyle/>
                    <a:p>
                      <a:pPr algn="ctr"/>
                      <a:r>
                        <a:rPr lang="ar-TN" dirty="0" smtClean="0"/>
                        <a:t>4</a:t>
                      </a:r>
                      <a:endParaRPr lang="fr-FR" dirty="0"/>
                    </a:p>
                  </a:txBody>
                  <a:tcPr/>
                </a:tc>
                <a:tc>
                  <a:txBody>
                    <a:bodyPr/>
                    <a:lstStyle/>
                    <a:p>
                      <a:pPr algn="ctr"/>
                      <a:r>
                        <a:rPr lang="ar-TN" dirty="0" smtClean="0"/>
                        <a:t>13</a:t>
                      </a:r>
                      <a:endParaRPr lang="fr-FR" dirty="0"/>
                    </a:p>
                  </a:txBody>
                  <a:tcPr/>
                </a:tc>
                <a:tc>
                  <a:txBody>
                    <a:bodyPr/>
                    <a:lstStyle/>
                    <a:p>
                      <a:pPr algn="ctr"/>
                      <a:r>
                        <a:rPr lang="ar-TN" dirty="0" smtClean="0"/>
                        <a:t>10</a:t>
                      </a:r>
                      <a:endParaRPr lang="fr-FR" dirty="0"/>
                    </a:p>
                  </a:txBody>
                  <a:tcPr/>
                </a:tc>
                <a:tc>
                  <a:txBody>
                    <a:bodyPr/>
                    <a:lstStyle/>
                    <a:p>
                      <a:pPr algn="ctr"/>
                      <a:r>
                        <a:rPr lang="ar-TN" dirty="0" smtClean="0"/>
                        <a:t>18</a:t>
                      </a:r>
                      <a:endParaRPr lang="fr-FR" dirty="0"/>
                    </a:p>
                  </a:txBody>
                  <a:tcPr/>
                </a:tc>
                <a:tc>
                  <a:txBody>
                    <a:bodyPr/>
                    <a:lstStyle/>
                    <a:p>
                      <a:pPr algn="r"/>
                      <a:r>
                        <a:rPr lang="ar-TN" dirty="0" smtClean="0"/>
                        <a:t>2021</a:t>
                      </a:r>
                      <a:endParaRPr lang="fr-FR" dirty="0"/>
                    </a:p>
                  </a:txBody>
                  <a:tcPr/>
                </a:tc>
              </a:tr>
              <a:tr h="626271">
                <a:tc>
                  <a:txBody>
                    <a:bodyPr/>
                    <a:lstStyle/>
                    <a:p>
                      <a:pPr algn="ctr"/>
                      <a:r>
                        <a:rPr lang="ar-TN" dirty="0" smtClean="0"/>
                        <a:t>7</a:t>
                      </a:r>
                      <a:endParaRPr lang="fr-FR" dirty="0"/>
                    </a:p>
                  </a:txBody>
                  <a:tcPr/>
                </a:tc>
                <a:tc>
                  <a:txBody>
                    <a:bodyPr/>
                    <a:lstStyle/>
                    <a:p>
                      <a:pPr algn="ctr"/>
                      <a:r>
                        <a:rPr lang="ar-TN" dirty="0" smtClean="0"/>
                        <a:t>18</a:t>
                      </a:r>
                      <a:endParaRPr lang="fr-FR" dirty="0"/>
                    </a:p>
                  </a:txBody>
                  <a:tcPr/>
                </a:tc>
                <a:tc>
                  <a:txBody>
                    <a:bodyPr/>
                    <a:lstStyle/>
                    <a:p>
                      <a:pPr algn="ctr"/>
                      <a:r>
                        <a:rPr lang="ar-TN" dirty="0" smtClean="0"/>
                        <a:t>14</a:t>
                      </a:r>
                      <a:endParaRPr lang="fr-FR" dirty="0"/>
                    </a:p>
                  </a:txBody>
                  <a:tcPr/>
                </a:tc>
                <a:tc>
                  <a:txBody>
                    <a:bodyPr/>
                    <a:lstStyle/>
                    <a:p>
                      <a:pPr algn="ctr"/>
                      <a:r>
                        <a:rPr lang="ar-TN" dirty="0" smtClean="0"/>
                        <a:t>21</a:t>
                      </a:r>
                      <a:endParaRPr lang="fr-FR" dirty="0"/>
                    </a:p>
                  </a:txBody>
                  <a:tcPr/>
                </a:tc>
                <a:tc>
                  <a:txBody>
                    <a:bodyPr/>
                    <a:lstStyle/>
                    <a:p>
                      <a:pPr algn="r"/>
                      <a:r>
                        <a:rPr lang="ar-TN" dirty="0" smtClean="0"/>
                        <a:t>2022</a:t>
                      </a:r>
                      <a:endParaRPr lang="fr-FR" dirty="0"/>
                    </a:p>
                  </a:txBody>
                  <a:tcPr/>
                </a:tc>
              </a:tr>
            </a:tbl>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28</a:t>
            </a:fld>
            <a:endParaRPr lang="fr-F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ar-TN" sz="4000" b="1" dirty="0" smtClean="0">
                <a:solidFill>
                  <a:schemeClr val="accent2">
                    <a:lumMod val="50000"/>
                  </a:schemeClr>
                </a:solidFill>
                <a:latin typeface="+mn-lt"/>
                <a:ea typeface="+mn-ea"/>
                <a:cs typeface="+mn-cs"/>
              </a:rPr>
              <a:t>إسناد القروض وبعث المشاريع الخاصّة</a:t>
            </a:r>
            <a:endParaRPr lang="fr-FR" sz="4000" b="1" dirty="0" smtClean="0">
              <a:solidFill>
                <a:srgbClr val="C00000"/>
              </a:solidFill>
              <a:latin typeface="+mn-lt"/>
              <a:ea typeface="+mn-ea"/>
              <a:cs typeface="+mn-cs"/>
            </a:endParaRPr>
          </a:p>
        </p:txBody>
      </p:sp>
      <p:sp>
        <p:nvSpPr>
          <p:cNvPr id="3" name="Espace réservé du numéro de diapositive 2"/>
          <p:cNvSpPr>
            <a:spLocks noGrp="1"/>
          </p:cNvSpPr>
          <p:nvPr>
            <p:ph type="sldNum" sz="quarter" idx="12"/>
          </p:nvPr>
        </p:nvSpPr>
        <p:spPr/>
        <p:txBody>
          <a:bodyPr/>
          <a:lstStyle/>
          <a:p>
            <a:fld id="{59423198-6FE8-4B62-9697-9AF5A38876EF}" type="slidenum">
              <a:rPr lang="fr-FR" smtClean="0"/>
              <a:pPr/>
              <a:t>29</a:t>
            </a:fld>
            <a:endParaRPr lang="fr-F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500034" y="785794"/>
          <a:ext cx="8229600" cy="512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3</a:t>
            </a:fld>
            <a:endParaRPr lang="fr-F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14282" y="785794"/>
          <a:ext cx="84725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30</a:t>
            </a:fld>
            <a:endParaRPr lang="fr-F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31</a:t>
            </a:fld>
            <a:endParaRPr lang="fr-F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32</a:t>
            </a:fld>
            <a:endParaRPr lang="fr-F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smtClean="0"/>
              <a:t>تطوّر مناطق التدخّل</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33</a:t>
            </a:fld>
            <a:endParaRPr lang="fr-F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smtClean="0"/>
              <a:t>تعليم الكبار </a:t>
            </a:r>
            <a:endParaRPr lang="fr-FR" dirty="0"/>
          </a:p>
        </p:txBody>
      </p:sp>
      <p:sp>
        <p:nvSpPr>
          <p:cNvPr id="3" name="Espace réservé du contenu 2"/>
          <p:cNvSpPr>
            <a:spLocks noGrp="1"/>
          </p:cNvSpPr>
          <p:nvPr>
            <p:ph idx="1"/>
          </p:nvPr>
        </p:nvSpPr>
        <p:spPr>
          <a:xfrm>
            <a:off x="428596" y="1285860"/>
            <a:ext cx="8258204" cy="4840303"/>
          </a:xfrm>
        </p:spPr>
        <p:txBody>
          <a:bodyPr>
            <a:normAutofit lnSpcReduction="10000"/>
          </a:bodyPr>
          <a:lstStyle/>
          <a:p>
            <a:pPr algn="just" rtl="1"/>
            <a:r>
              <a:rPr lang="ar-TN" dirty="0"/>
              <a:t>تتوزع مراكز </a:t>
            </a:r>
            <a:r>
              <a:rPr lang="ar-TN" dirty="0" smtClean="0"/>
              <a:t>تعليم  </a:t>
            </a:r>
            <a:r>
              <a:rPr lang="ar-TN" dirty="0"/>
              <a:t>الكبار بالاتحاد الوطني للمرأة التونسية في كامل </a:t>
            </a:r>
            <a:r>
              <a:rPr lang="ar-TN" dirty="0" err="1" smtClean="0"/>
              <a:t>نياباته</a:t>
            </a:r>
            <a:r>
              <a:rPr lang="ar-TN" dirty="0" smtClean="0"/>
              <a:t> </a:t>
            </a:r>
            <a:r>
              <a:rPr lang="ar-TN" dirty="0" err="1" smtClean="0"/>
              <a:t>الجهوية</a:t>
            </a:r>
            <a:r>
              <a:rPr lang="ar-TN" dirty="0" smtClean="0"/>
              <a:t> وقد </a:t>
            </a:r>
            <a:r>
              <a:rPr lang="ar-TN" dirty="0"/>
              <a:t>شهد </a:t>
            </a:r>
            <a:r>
              <a:rPr lang="ar-TN" dirty="0" smtClean="0"/>
              <a:t>عددها تطوّر منذ سنة  2017الى </a:t>
            </a:r>
            <a:r>
              <a:rPr lang="ar-TN" dirty="0"/>
              <a:t>غاية </a:t>
            </a:r>
            <a:r>
              <a:rPr lang="ar-TN" dirty="0" smtClean="0"/>
              <a:t>2022أي </a:t>
            </a:r>
            <a:r>
              <a:rPr lang="ar-TN" dirty="0"/>
              <a:t>منذ تجديد الاتحاد للاتفاقية بينه </a:t>
            </a:r>
            <a:r>
              <a:rPr lang="ar-TN" dirty="0" smtClean="0"/>
              <a:t>وبين </a:t>
            </a:r>
            <a:r>
              <a:rPr lang="ar-TN" dirty="0"/>
              <a:t>وزارة  الشؤون </a:t>
            </a:r>
            <a:r>
              <a:rPr lang="ar-TN" dirty="0" smtClean="0"/>
              <a:t>الاجتماعية باعتبارها </a:t>
            </a:r>
            <a:r>
              <a:rPr lang="ar-TN" dirty="0"/>
              <a:t>شريك </a:t>
            </a:r>
            <a:r>
              <a:rPr lang="ar-TN" dirty="0" smtClean="0"/>
              <a:t>فاعل </a:t>
            </a:r>
            <a:r>
              <a:rPr lang="ar-TN" dirty="0"/>
              <a:t>مع </a:t>
            </a:r>
            <a:r>
              <a:rPr lang="ar-TN" dirty="0" smtClean="0"/>
              <a:t>الاتحاد في </a:t>
            </a:r>
            <a:r>
              <a:rPr lang="ar-TN" dirty="0"/>
              <a:t>معاضدة مجهود الدولة  في القضاء على ظاهرة </a:t>
            </a:r>
            <a:r>
              <a:rPr lang="ar-TN" dirty="0" smtClean="0"/>
              <a:t>الأميّة والتقليص ظاهرة التسرب المدرسي المتفشيّة </a:t>
            </a:r>
            <a:r>
              <a:rPr lang="ar-TN" dirty="0"/>
              <a:t>في السنوات الأخيرة </a:t>
            </a:r>
            <a:r>
              <a:rPr lang="ar-TN" dirty="0" smtClean="0"/>
              <a:t>.وباعتبار إن للاتحاد تجربة </a:t>
            </a:r>
            <a:r>
              <a:rPr lang="ar-TN" dirty="0"/>
              <a:t>عريقة  في  محاربة الأمية  منذ 1956 فقد  سعت </a:t>
            </a:r>
            <a:r>
              <a:rPr lang="ar-TN" dirty="0" err="1"/>
              <a:t>نياباته</a:t>
            </a:r>
            <a:r>
              <a:rPr lang="ar-TN" dirty="0"/>
              <a:t> في  تركيز أكثر عدد ممكن من  مراكز تعليم </a:t>
            </a:r>
            <a:r>
              <a:rPr lang="ar-TN" dirty="0" smtClean="0"/>
              <a:t>الكبار </a:t>
            </a:r>
            <a:r>
              <a:rPr lang="ar-TN" dirty="0" err="1" smtClean="0"/>
              <a:t>جهويا</a:t>
            </a:r>
            <a:r>
              <a:rPr lang="ar-TN" dirty="0" smtClean="0"/>
              <a:t> </a:t>
            </a:r>
            <a:r>
              <a:rPr lang="ar-TN" dirty="0"/>
              <a:t>محليا والحث على مزيد </a:t>
            </a:r>
            <a:r>
              <a:rPr lang="ar-TN" dirty="0" smtClean="0"/>
              <a:t>الاستقطاب.</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34</a:t>
            </a:fld>
            <a:endParaRPr lang="fr-F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TN" dirty="0" smtClean="0"/>
              <a:t>تطوّر عدد مراكز تعليم الكبار بكامل تراب الجمهورّية</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35</a:t>
            </a:fld>
            <a:endParaRPr lang="fr-F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smtClean="0"/>
              <a:t>تطوّر عدد دارسات تعليم الكبار </a:t>
            </a:r>
            <a:endParaRPr lang="fr-FR" dirty="0"/>
          </a:p>
        </p:txBody>
      </p:sp>
      <p:graphicFrame>
        <p:nvGraphicFramePr>
          <p:cNvPr id="4" name="Espace réservé du contenu 3"/>
          <p:cNvGraphicFramePr>
            <a:graphicFrameLocks noGrp="1"/>
          </p:cNvGraphicFramePr>
          <p:nvPr>
            <p:ph idx="1"/>
          </p:nvPr>
        </p:nvGraphicFramePr>
        <p:xfrm>
          <a:off x="428596" y="185736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36</a:t>
            </a:fld>
            <a:endParaRPr lang="fr-F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85729"/>
            <a:ext cx="7772400" cy="1357321"/>
          </a:xfrm>
        </p:spPr>
        <p:txBody>
          <a:bodyPr>
            <a:normAutofit fontScale="90000"/>
          </a:bodyPr>
          <a:lstStyle/>
          <a:p>
            <a:r>
              <a:rPr lang="ar-TN" dirty="0" smtClean="0"/>
              <a:t/>
            </a:r>
            <a:br>
              <a:rPr lang="ar-TN" dirty="0" smtClean="0"/>
            </a:br>
            <a:r>
              <a:rPr lang="ar-TN" dirty="0" smtClean="0"/>
              <a:t>الإيواء الإحاطة والتوجيه للنساء ضحايا العنف </a:t>
            </a:r>
            <a:endParaRPr lang="fr-FR" dirty="0"/>
          </a:p>
        </p:txBody>
      </p:sp>
      <p:sp>
        <p:nvSpPr>
          <p:cNvPr id="3" name="Sous-titre 2"/>
          <p:cNvSpPr>
            <a:spLocks noGrp="1"/>
          </p:cNvSpPr>
          <p:nvPr>
            <p:ph type="subTitle" idx="1"/>
          </p:nvPr>
        </p:nvSpPr>
        <p:spPr>
          <a:xfrm>
            <a:off x="1371600" y="2500306"/>
            <a:ext cx="6400800" cy="3138494"/>
          </a:xfrm>
        </p:spPr>
        <p:txBody>
          <a:bodyPr>
            <a:normAutofit/>
          </a:bodyPr>
          <a:lstStyle/>
          <a:p>
            <a:pPr algn="just" rtl="1"/>
            <a:r>
              <a:rPr lang="ar-TN" dirty="0" smtClean="0">
                <a:solidFill>
                  <a:schemeClr val="tx1"/>
                </a:solidFill>
              </a:rPr>
              <a:t>استقبل  الاتحاد الوطني للمرأة التونسيّة وهياكله المختصّة خلال الفترة الممتدة من </a:t>
            </a:r>
            <a:r>
              <a:rPr lang="ar-TN" dirty="0" smtClean="0"/>
              <a:t>2018 -2022</a:t>
            </a:r>
            <a:r>
              <a:rPr lang="ar-TN" dirty="0" smtClean="0">
                <a:solidFill>
                  <a:schemeClr val="tx1"/>
                </a:solidFill>
              </a:rPr>
              <a:t>: </a:t>
            </a:r>
            <a:r>
              <a:rPr lang="ar-TN" b="1" dirty="0" smtClean="0">
                <a:solidFill>
                  <a:srgbClr val="C00000"/>
                </a:solidFill>
              </a:rPr>
              <a:t>61358</a:t>
            </a:r>
            <a:r>
              <a:rPr lang="fr-FR" dirty="0" smtClean="0">
                <a:solidFill>
                  <a:schemeClr val="tx1"/>
                </a:solidFill>
              </a:rPr>
              <a:t> </a:t>
            </a:r>
            <a:r>
              <a:rPr lang="ar-TN" dirty="0" smtClean="0">
                <a:solidFill>
                  <a:schemeClr val="tx1"/>
                </a:solidFill>
              </a:rPr>
              <a:t> حالة اجتماعية.</a:t>
            </a:r>
          </a:p>
          <a:p>
            <a:pPr algn="just" rtl="1"/>
            <a:endParaRPr lang="ar-TN" dirty="0" smtClean="0">
              <a:solidFill>
                <a:schemeClr val="tx1"/>
              </a:solidFill>
            </a:endParaRPr>
          </a:p>
        </p:txBody>
      </p:sp>
      <p:sp>
        <p:nvSpPr>
          <p:cNvPr id="4" name="Flèche droite 3"/>
          <p:cNvSpPr/>
          <p:nvPr/>
        </p:nvSpPr>
        <p:spPr>
          <a:xfrm flipH="1">
            <a:off x="2786050" y="4000504"/>
            <a:ext cx="3286148" cy="142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59423198-6FE8-4B62-9697-9AF5A38876EF}" type="slidenum">
              <a:rPr lang="fr-FR" smtClean="0"/>
              <a:pPr/>
              <a:t>37</a:t>
            </a:fld>
            <a:endParaRPr lang="fr-F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smtClean="0"/>
              <a:t>توزعت الحالات بين</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38</a:t>
            </a:fld>
            <a:endParaRPr lang="fr-F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1500198"/>
          </a:xfrm>
        </p:spPr>
        <p:txBody>
          <a:bodyPr>
            <a:normAutofit fontScale="90000"/>
          </a:bodyPr>
          <a:lstStyle/>
          <a:p>
            <a:r>
              <a:rPr lang="ar-TN" dirty="0" smtClean="0"/>
              <a:t>طالبي الخدمات الاجتماعية :  التدخّلات التي تم توفيرها </a:t>
            </a:r>
            <a:r>
              <a:rPr lang="ar-TN" dirty="0" err="1" smtClean="0"/>
              <a:t>اما</a:t>
            </a:r>
            <a:r>
              <a:rPr lang="ar-TN" dirty="0" smtClean="0"/>
              <a:t> بشكل مباشر </a:t>
            </a:r>
            <a:r>
              <a:rPr lang="ar-TN" dirty="0" err="1" smtClean="0"/>
              <a:t>او</a:t>
            </a:r>
            <a:r>
              <a:rPr lang="ar-TN" dirty="0" smtClean="0"/>
              <a:t> عبر الرقم </a:t>
            </a:r>
            <a:r>
              <a:rPr lang="ar-TN" dirty="0" err="1" smtClean="0"/>
              <a:t>الاخضر</a:t>
            </a:r>
            <a:r>
              <a:rPr lang="ar-TN" dirty="0" smtClean="0"/>
              <a:t>:</a:t>
            </a:r>
            <a:r>
              <a:rPr lang="fr-FR" dirty="0" smtClean="0"/>
              <a:t/>
            </a:r>
            <a:br>
              <a:rPr lang="fr-FR" dirty="0" smtClean="0"/>
            </a:br>
            <a:endParaRPr lang="fr-FR" dirty="0"/>
          </a:p>
        </p:txBody>
      </p:sp>
      <p:graphicFrame>
        <p:nvGraphicFramePr>
          <p:cNvPr id="4" name="Espace réservé du contenu 3"/>
          <p:cNvGraphicFramePr>
            <a:graphicFrameLocks noGrp="1"/>
          </p:cNvGraphicFramePr>
          <p:nvPr>
            <p:ph idx="1"/>
          </p:nvPr>
        </p:nvGraphicFramePr>
        <p:xfrm>
          <a:off x="457200" y="1357298"/>
          <a:ext cx="8229600" cy="476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39</a:t>
            </a:fld>
            <a:endParaRPr lang="fr-F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000109"/>
            <a:ext cx="7772400" cy="1714511"/>
          </a:xfrm>
        </p:spPr>
        <p:txBody>
          <a:bodyPr/>
          <a:lstStyle/>
          <a:p>
            <a:r>
              <a:rPr lang="ar-TN" b="1" dirty="0" smtClean="0"/>
              <a:t>الانجازات /مجالات التّدخل</a:t>
            </a:r>
            <a:endParaRPr lang="fr-FR" dirty="0"/>
          </a:p>
        </p:txBody>
      </p:sp>
      <p:sp>
        <p:nvSpPr>
          <p:cNvPr id="3" name="Sous-titre 2"/>
          <p:cNvSpPr>
            <a:spLocks noGrp="1"/>
          </p:cNvSpPr>
          <p:nvPr>
            <p:ph type="subTitle" idx="1"/>
          </p:nvPr>
        </p:nvSpPr>
        <p:spPr>
          <a:xfrm>
            <a:off x="500034" y="2928934"/>
            <a:ext cx="7858180" cy="2709866"/>
          </a:xfrm>
        </p:spPr>
        <p:txBody>
          <a:bodyPr>
            <a:normAutofit/>
          </a:bodyPr>
          <a:lstStyle/>
          <a:p>
            <a:pPr algn="just" rtl="1"/>
            <a:r>
              <a:rPr lang="ar-SA" dirty="0" smtClean="0">
                <a:solidFill>
                  <a:schemeClr val="tx1"/>
                </a:solidFill>
              </a:rPr>
              <a:t>ولئن كان من العسير أن يأتي التقرير الأدبي على كلّ تفاصيل أنشطة الاتحاد الوطني للمرأة التونسية خلال السنوات الخمس المنقضية </a:t>
            </a:r>
            <a:r>
              <a:rPr lang="ar-TN" dirty="0" smtClean="0">
                <a:solidFill>
                  <a:schemeClr val="tx1"/>
                </a:solidFill>
              </a:rPr>
              <a:t>فإننا حرصنا على إبراز أهمّ الأنشطة التي أنجزها الإتحاد والتي تتمحور حول :</a:t>
            </a:r>
            <a:endParaRPr lang="fr-FR" dirty="0">
              <a:solidFill>
                <a:schemeClr val="tx1"/>
              </a:solidFill>
            </a:endParaRPr>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4</a:t>
            </a:fld>
            <a:endParaRPr lang="fr-F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285728"/>
            <a:ext cx="8229600" cy="1571636"/>
          </a:xfrm>
        </p:spPr>
        <p:txBody>
          <a:bodyPr>
            <a:normAutofit fontScale="90000"/>
          </a:bodyPr>
          <a:lstStyle/>
          <a:p>
            <a:pPr lvl="0"/>
            <a:r>
              <a:rPr lang="fr-FR" dirty="0" smtClean="0"/>
              <a:t/>
            </a:r>
            <a:br>
              <a:rPr lang="fr-FR" dirty="0" smtClean="0"/>
            </a:br>
            <a:r>
              <a:rPr lang="ar-TN" dirty="0" smtClean="0"/>
              <a:t> النساء ضحايا العنف  :  تتوزع التدخلات التي تم توفيرها :</a:t>
            </a:r>
            <a:endParaRPr lang="fr-FR" dirty="0"/>
          </a:p>
        </p:txBody>
      </p:sp>
      <p:graphicFrame>
        <p:nvGraphicFramePr>
          <p:cNvPr id="4" name="Espace réservé du contenu 3"/>
          <p:cNvGraphicFramePr>
            <a:graphicFrameLocks noGrp="1"/>
          </p:cNvGraphicFramePr>
          <p:nvPr>
            <p:ph idx="1"/>
          </p:nvPr>
        </p:nvGraphicFramePr>
        <p:xfrm>
          <a:off x="457200" y="2143116"/>
          <a:ext cx="8229600" cy="3983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40</a:t>
            </a:fld>
            <a:endParaRPr lang="fr-F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85728"/>
            <a:ext cx="7772400" cy="5286412"/>
          </a:xfrm>
        </p:spPr>
        <p:txBody>
          <a:bodyPr>
            <a:normAutofit fontScale="90000"/>
          </a:bodyPr>
          <a:lstStyle/>
          <a:p>
            <a:pPr lvl="0" rtl="1"/>
            <a:r>
              <a:rPr lang="ar-TN" dirty="0" smtClean="0"/>
              <a:t>التعهد بالنساء ضحايا العنف بمراكز الإيواء التابعة للاتحاد الوطني للمرأة التونسية :</a:t>
            </a:r>
            <a:r>
              <a:rPr lang="fr-FR" dirty="0" smtClean="0"/>
              <a:t/>
            </a:r>
            <a:br>
              <a:rPr lang="fr-FR" dirty="0" smtClean="0"/>
            </a:br>
            <a:r>
              <a:rPr lang="ar-TN" dirty="0" smtClean="0"/>
              <a:t>مركز الإحاطة والتوجيه فضاء 13 أوت :377 ضحية </a:t>
            </a:r>
            <a:r>
              <a:rPr lang="fr-FR" dirty="0" smtClean="0"/>
              <a:t/>
            </a:r>
            <a:br>
              <a:rPr lang="fr-FR" dirty="0" smtClean="0"/>
            </a:br>
            <a:r>
              <a:rPr lang="ar-TN" dirty="0" smtClean="0"/>
              <a:t>مركز أروى القيروانية : 63</a:t>
            </a:r>
            <a:r>
              <a:rPr lang="fr-FR" dirty="0" smtClean="0"/>
              <a:t/>
            </a:r>
            <a:br>
              <a:rPr lang="fr-FR" dirty="0" smtClean="0"/>
            </a:br>
            <a:r>
              <a:rPr lang="ar-TN" dirty="0" smtClean="0"/>
              <a:t>مركز الإحاطة والتوجيه </a:t>
            </a:r>
            <a:r>
              <a:rPr lang="ar-TN" dirty="0" err="1" smtClean="0"/>
              <a:t>بجندوبة</a:t>
            </a:r>
            <a:r>
              <a:rPr lang="ar-TN" dirty="0" smtClean="0"/>
              <a:t> : 57 </a:t>
            </a:r>
            <a:r>
              <a:rPr lang="fr-FR" dirty="0" smtClean="0"/>
              <a:t/>
            </a:r>
            <a:br>
              <a:rPr lang="fr-FR" dirty="0" smtClean="0"/>
            </a:br>
            <a:r>
              <a:rPr lang="ar-TN" dirty="0" smtClean="0"/>
              <a:t>مركز الإحاطة والتوجيه </a:t>
            </a:r>
            <a:r>
              <a:rPr lang="ar-TN" dirty="0" err="1" smtClean="0"/>
              <a:t>بتطاوين</a:t>
            </a:r>
            <a:r>
              <a:rPr lang="ar-TN" dirty="0" smtClean="0"/>
              <a:t> : 62 </a:t>
            </a:r>
            <a:r>
              <a:rPr lang="fr-FR" dirty="0" smtClean="0"/>
              <a:t/>
            </a:r>
            <a:br>
              <a:rPr lang="fr-FR" dirty="0" smtClean="0"/>
            </a:br>
            <a:endParaRPr lang="fr-FR" dirty="0">
              <a:solidFill>
                <a:srgbClr val="C00000"/>
              </a:solidFill>
            </a:endParaRPr>
          </a:p>
        </p:txBody>
      </p:sp>
      <p:sp>
        <p:nvSpPr>
          <p:cNvPr id="3" name="Espace réservé du numéro de diapositive 2"/>
          <p:cNvSpPr>
            <a:spLocks noGrp="1"/>
          </p:cNvSpPr>
          <p:nvPr>
            <p:ph type="sldNum" sz="quarter" idx="12"/>
          </p:nvPr>
        </p:nvSpPr>
        <p:spPr/>
        <p:txBody>
          <a:bodyPr/>
          <a:lstStyle/>
          <a:p>
            <a:fld id="{59423198-6FE8-4B62-9697-9AF5A38876EF}" type="slidenum">
              <a:rPr lang="fr-FR" smtClean="0"/>
              <a:pPr/>
              <a:t>41</a:t>
            </a:fld>
            <a:endParaRPr lang="fr-F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smtClean="0"/>
              <a:t>أنواع العنف</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42</a:t>
            </a:fld>
            <a:endParaRPr lang="fr-F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smtClean="0"/>
              <a:t>أشكال العنف</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43</a:t>
            </a:fld>
            <a:endParaRPr lang="fr-F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11222"/>
          </a:xfrm>
        </p:spPr>
        <p:txBody>
          <a:bodyPr/>
          <a:lstStyle/>
          <a:p>
            <a:r>
              <a:rPr lang="ar-TN" b="1" dirty="0" smtClean="0"/>
              <a:t>تطوّر عدد خلايا الإنصات</a:t>
            </a:r>
            <a:endParaRPr lang="fr-FR" b="1"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44</a:t>
            </a:fld>
            <a:endParaRPr lang="fr-F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TN" b="1" dirty="0" smtClean="0"/>
              <a:t>التوعية والوقاية من العنف </a:t>
            </a:r>
            <a:br>
              <a:rPr lang="ar-TN" b="1" dirty="0" smtClean="0"/>
            </a:br>
            <a:r>
              <a:rPr lang="ar-TN" b="1" dirty="0" smtClean="0"/>
              <a:t>في الفضاء العام وداخل الأسرة</a:t>
            </a:r>
            <a:endParaRPr lang="fr-FR" b="1" dirty="0"/>
          </a:p>
        </p:txBody>
      </p:sp>
      <p:sp>
        <p:nvSpPr>
          <p:cNvPr id="3" name="Espace réservé du contenu 2"/>
          <p:cNvSpPr>
            <a:spLocks noGrp="1"/>
          </p:cNvSpPr>
          <p:nvPr>
            <p:ph idx="1"/>
          </p:nvPr>
        </p:nvSpPr>
        <p:spPr>
          <a:xfrm>
            <a:off x="457200" y="1428736"/>
            <a:ext cx="8229600" cy="4697427"/>
          </a:xfrm>
        </p:spPr>
        <p:txBody>
          <a:bodyPr>
            <a:normAutofit lnSpcReduction="10000"/>
          </a:bodyPr>
          <a:lstStyle/>
          <a:p>
            <a:pPr algn="just" rtl="1"/>
            <a:endParaRPr lang="ar-TN" dirty="0" smtClean="0"/>
          </a:p>
          <a:p>
            <a:pPr algn="just" rtl="1"/>
            <a:r>
              <a:rPr lang="ar-TN" dirty="0" smtClean="0"/>
              <a:t>تواصل خلال الفترة الممتدة بين 2018 -2023 تنظيم </a:t>
            </a:r>
            <a:r>
              <a:rPr lang="ar-TN" dirty="0" err="1" smtClean="0"/>
              <a:t>ال</a:t>
            </a:r>
            <a:r>
              <a:rPr lang="ar-SA" dirty="0" smtClean="0"/>
              <a:t>ندوات </a:t>
            </a:r>
            <a:r>
              <a:rPr lang="ar-TN" dirty="0" err="1" smtClean="0"/>
              <a:t>ال</a:t>
            </a:r>
            <a:r>
              <a:rPr lang="ar-SA" dirty="0" smtClean="0"/>
              <a:t>محاضرات والأنشطة ذات العلاقة </a:t>
            </a:r>
            <a:r>
              <a:rPr lang="ar-TN" dirty="0" smtClean="0"/>
              <a:t>بحقوق النساء </a:t>
            </a:r>
            <a:r>
              <a:rPr lang="ar-SA" dirty="0" smtClean="0"/>
              <a:t>والحملات </a:t>
            </a:r>
            <a:r>
              <a:rPr lang="ar-SA" dirty="0" err="1" smtClean="0"/>
              <a:t>التوعوي</a:t>
            </a:r>
            <a:r>
              <a:rPr lang="ar-TN" dirty="0" smtClean="0"/>
              <a:t>ّ</a:t>
            </a:r>
            <a:r>
              <a:rPr lang="ar-SA" dirty="0" smtClean="0"/>
              <a:t>ة </a:t>
            </a:r>
            <a:r>
              <a:rPr lang="ar-SA" dirty="0" err="1" smtClean="0"/>
              <a:t>لفائد</a:t>
            </a:r>
            <a:r>
              <a:rPr lang="ar-TN" dirty="0" smtClean="0"/>
              <a:t>تهن وللفتيات</a:t>
            </a:r>
            <a:r>
              <a:rPr lang="ar-SA" dirty="0" smtClean="0"/>
              <a:t> </a:t>
            </a:r>
            <a:r>
              <a:rPr lang="ar-TN" dirty="0" smtClean="0"/>
              <a:t> والطفلات :</a:t>
            </a:r>
          </a:p>
          <a:p>
            <a:pPr algn="just" rtl="1"/>
            <a:r>
              <a:rPr lang="ar-TN" dirty="0" smtClean="0"/>
              <a:t> خلية إنصات بجمعيّة المكفوفين لفائدة المكفوفات والمكفوفين.</a:t>
            </a:r>
          </a:p>
          <a:p>
            <a:pPr algn="just" rtl="1"/>
            <a:r>
              <a:rPr lang="ar-TN" dirty="0" smtClean="0"/>
              <a:t>تقديم مقترحات بالبرلمان لتنقيح القانون. </a:t>
            </a:r>
          </a:p>
          <a:p>
            <a:pPr algn="just" rtl="1"/>
            <a:r>
              <a:rPr lang="ar-TN" dirty="0" smtClean="0"/>
              <a:t>حملة مناصرة أمام لجنة الحقوق والحريات لمناصرة القانون قبل </a:t>
            </a:r>
            <a:r>
              <a:rPr lang="ar-TN" dirty="0" err="1" smtClean="0"/>
              <a:t>إصدراه</a:t>
            </a:r>
            <a:r>
              <a:rPr lang="ar-TN" dirty="0" smtClean="0"/>
              <a:t>.</a:t>
            </a:r>
          </a:p>
          <a:p>
            <a:pPr algn="just" rtl="1"/>
            <a:endParaRPr lang="ar-TN" dirty="0" smtClean="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45</a:t>
            </a:fld>
            <a:endParaRPr lang="fr-F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14282" y="500042"/>
          <a:ext cx="8472518"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46</a:t>
            </a:fld>
            <a:endParaRPr lang="fr-F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29 نوفمبر 2022 حول  العنف المسلط على الإطارات النسائية في مواقع العمل.jpg"/>
          <p:cNvPicPr>
            <a:picLocks noGrp="1" noChangeAspect="1"/>
          </p:cNvPicPr>
          <p:nvPr>
            <p:ph sz="half" idx="2"/>
          </p:nvPr>
        </p:nvPicPr>
        <p:blipFill>
          <a:blip r:embed="rId2"/>
          <a:stretch>
            <a:fillRect/>
          </a:stretch>
        </p:blipFill>
        <p:spPr>
          <a:xfrm>
            <a:off x="428597" y="228028"/>
            <a:ext cx="4429156" cy="5898135"/>
          </a:xfrm>
        </p:spPr>
      </p:pic>
      <p:pic>
        <p:nvPicPr>
          <p:cNvPr id="9" name="Espace réservé du contenu 8" descr="23795133_904994089658646_8064649354943149715_n.png"/>
          <p:cNvPicPr>
            <a:picLocks noGrp="1" noChangeAspect="1"/>
          </p:cNvPicPr>
          <p:nvPr>
            <p:ph sz="quarter" idx="4"/>
          </p:nvPr>
        </p:nvPicPr>
        <p:blipFill>
          <a:blip r:embed="rId3"/>
          <a:stretch>
            <a:fillRect/>
          </a:stretch>
        </p:blipFill>
        <p:spPr>
          <a:xfrm>
            <a:off x="4643438" y="785794"/>
            <a:ext cx="4357718" cy="5715040"/>
          </a:xfrm>
        </p:spPr>
      </p:pic>
      <p:sp>
        <p:nvSpPr>
          <p:cNvPr id="7" name="Espace réservé du numéro de diapositive 6"/>
          <p:cNvSpPr>
            <a:spLocks noGrp="1"/>
          </p:cNvSpPr>
          <p:nvPr>
            <p:ph type="sldNum" sz="quarter" idx="12"/>
          </p:nvPr>
        </p:nvSpPr>
        <p:spPr/>
        <p:txBody>
          <a:bodyPr/>
          <a:lstStyle/>
          <a:p>
            <a:fld id="{59423198-6FE8-4B62-9697-9AF5A38876EF}" type="slidenum">
              <a:rPr lang="fr-FR" smtClean="0"/>
              <a:pPr/>
              <a:t>47</a:t>
            </a:fld>
            <a:endParaRPr lang="fr-F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000 (2).jpg"/>
          <p:cNvPicPr>
            <a:picLocks noGrp="1" noChangeAspect="1"/>
          </p:cNvPicPr>
          <p:nvPr>
            <p:ph idx="1"/>
          </p:nvPr>
        </p:nvPicPr>
        <p:blipFill>
          <a:blip r:embed="rId2"/>
          <a:stretch>
            <a:fillRect/>
          </a:stretch>
        </p:blipFill>
        <p:spPr>
          <a:xfrm>
            <a:off x="1142976" y="500042"/>
            <a:ext cx="6429420" cy="6072230"/>
          </a:xfrm>
        </p:spPr>
      </p:pic>
      <p:sp>
        <p:nvSpPr>
          <p:cNvPr id="4" name="Espace réservé du numéro de diapositive 3"/>
          <p:cNvSpPr>
            <a:spLocks noGrp="1"/>
          </p:cNvSpPr>
          <p:nvPr>
            <p:ph type="sldNum" sz="quarter" idx="12"/>
          </p:nvPr>
        </p:nvSpPr>
        <p:spPr/>
        <p:txBody>
          <a:bodyPr/>
          <a:lstStyle/>
          <a:p>
            <a:fld id="{59423198-6FE8-4B62-9697-9AF5A38876EF}" type="slidenum">
              <a:rPr lang="fr-FR" smtClean="0"/>
              <a:pPr/>
              <a:t>48</a:t>
            </a:fld>
            <a:endParaRPr lang="fr-F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23794751_904965142994874_3205719568617255599_n.png"/>
          <p:cNvPicPr>
            <a:picLocks noGrp="1" noChangeAspect="1"/>
          </p:cNvPicPr>
          <p:nvPr>
            <p:ph sz="half" idx="1"/>
          </p:nvPr>
        </p:nvPicPr>
        <p:blipFill>
          <a:blip r:embed="rId2"/>
          <a:stretch>
            <a:fillRect/>
          </a:stretch>
        </p:blipFill>
        <p:spPr>
          <a:xfrm>
            <a:off x="428596" y="285728"/>
            <a:ext cx="4214841" cy="5840435"/>
          </a:xfrm>
        </p:spPr>
      </p:pic>
      <p:pic>
        <p:nvPicPr>
          <p:cNvPr id="7" name="Espace réservé du contenu 6" descr="263373799_2086920818132628_4408851218651521773_n.jpg"/>
          <p:cNvPicPr>
            <a:picLocks noGrp="1" noChangeAspect="1"/>
          </p:cNvPicPr>
          <p:nvPr>
            <p:ph sz="half" idx="2"/>
          </p:nvPr>
        </p:nvPicPr>
        <p:blipFill>
          <a:blip r:embed="rId3"/>
          <a:stretch>
            <a:fillRect/>
          </a:stretch>
        </p:blipFill>
        <p:spPr>
          <a:xfrm>
            <a:off x="4714876" y="428604"/>
            <a:ext cx="3929090" cy="6072230"/>
          </a:xfrm>
        </p:spPr>
      </p:pic>
      <p:sp>
        <p:nvSpPr>
          <p:cNvPr id="5" name="Espace réservé du numéro de diapositive 4"/>
          <p:cNvSpPr>
            <a:spLocks noGrp="1"/>
          </p:cNvSpPr>
          <p:nvPr>
            <p:ph type="sldNum" sz="quarter" idx="12"/>
          </p:nvPr>
        </p:nvSpPr>
        <p:spPr/>
        <p:txBody>
          <a:bodyPr/>
          <a:lstStyle/>
          <a:p>
            <a:fld id="{59423198-6FE8-4B62-9697-9AF5A38876EF}" type="slidenum">
              <a:rPr lang="fr-FR" smtClean="0"/>
              <a:pPr/>
              <a:t>49</a:t>
            </a:fld>
            <a:endParaRPr lang="fr-F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39850"/>
          </a:xfrm>
        </p:spPr>
        <p:txBody>
          <a:bodyPr>
            <a:normAutofit/>
          </a:bodyPr>
          <a:lstStyle/>
          <a:p>
            <a:pPr algn="just"/>
            <a:r>
              <a:rPr lang="ar-TN" b="1" dirty="0" smtClean="0"/>
              <a:t/>
            </a:r>
            <a:br>
              <a:rPr lang="ar-TN" b="1" dirty="0" smtClean="0"/>
            </a:br>
            <a:endParaRPr lang="fr-FR" dirty="0"/>
          </a:p>
        </p:txBody>
      </p:sp>
      <p:graphicFrame>
        <p:nvGraphicFramePr>
          <p:cNvPr id="4" name="Espace réservé du contenu 3"/>
          <p:cNvGraphicFramePr>
            <a:graphicFrameLocks noGrp="1"/>
          </p:cNvGraphicFramePr>
          <p:nvPr>
            <p:ph idx="1"/>
          </p:nvPr>
        </p:nvGraphicFramePr>
        <p:xfrm>
          <a:off x="457200" y="642918"/>
          <a:ext cx="8229600" cy="5483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5</a:t>
            </a:fld>
            <a:endParaRPr lang="fr-F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571472" y="1500174"/>
          <a:ext cx="8229600"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42844" y="142852"/>
            <a:ext cx="9001156" cy="1384995"/>
          </a:xfrm>
          <a:prstGeom prst="rect">
            <a:avLst/>
          </a:prstGeom>
        </p:spPr>
        <p:txBody>
          <a:bodyPr wrap="square">
            <a:spAutoFit/>
          </a:bodyPr>
          <a:lstStyle/>
          <a:p>
            <a:pPr algn="ctr" rtl="1"/>
            <a:endParaRPr lang="ar-TN" b="1" dirty="0" smtClean="0"/>
          </a:p>
          <a:p>
            <a:pPr algn="ctr" rtl="1"/>
            <a:r>
              <a:rPr lang="ar-TN" b="1" dirty="0" smtClean="0"/>
              <a:t>مواصلة الإحاطة بالمسنين</a:t>
            </a:r>
          </a:p>
          <a:p>
            <a:pPr algn="ctr" rtl="1"/>
            <a:endParaRPr lang="ar-TN" sz="1600" b="1" dirty="0" smtClean="0"/>
          </a:p>
          <a:p>
            <a:pPr algn="just" rtl="1"/>
            <a:r>
              <a:rPr lang="ar-TN" sz="1600" dirty="0" smtClean="0"/>
              <a:t>من خلال </a:t>
            </a:r>
            <a:r>
              <a:rPr lang="ar-TN" sz="1600" b="1" dirty="0" smtClean="0"/>
              <a:t>تمتّعهن بخدمات لإنصات والتوجيه</a:t>
            </a:r>
            <a:r>
              <a:rPr lang="ar-TN" sz="1600" dirty="0" smtClean="0"/>
              <a:t> حيث يستقبل مركز الإحاطة والتوجيه على المستوى الوطني </a:t>
            </a:r>
            <a:r>
              <a:rPr lang="ar-TN" sz="1600" dirty="0" err="1" smtClean="0"/>
              <a:t>والجهوي</a:t>
            </a:r>
            <a:r>
              <a:rPr lang="ar-TN" sz="1600" dirty="0" smtClean="0"/>
              <a:t> المئات من آبائنا وأمهاتنا المسنين من أجل الإنصات إلى مشاغلهم وتتمثل مجالات التدخّل كالآتي:</a:t>
            </a:r>
            <a:endParaRPr lang="fr-FR" sz="1600" dirty="0"/>
          </a:p>
        </p:txBody>
      </p:sp>
      <p:sp>
        <p:nvSpPr>
          <p:cNvPr id="5" name="Espace réservé du numéro de diapositive 4"/>
          <p:cNvSpPr>
            <a:spLocks noGrp="1"/>
          </p:cNvSpPr>
          <p:nvPr>
            <p:ph type="sldNum" sz="quarter" idx="12"/>
          </p:nvPr>
        </p:nvSpPr>
        <p:spPr/>
        <p:txBody>
          <a:bodyPr/>
          <a:lstStyle/>
          <a:p>
            <a:fld id="{59423198-6FE8-4B62-9697-9AF5A38876EF}" type="slidenum">
              <a:rPr lang="fr-FR" smtClean="0"/>
              <a:pPr/>
              <a:t>50</a:t>
            </a:fld>
            <a:endParaRPr lang="fr-F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285728"/>
          <a:ext cx="8229600" cy="5840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51</a:t>
            </a:fld>
            <a:endParaRPr lang="fr-F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857256"/>
          </a:xfrm>
        </p:spPr>
        <p:txBody>
          <a:bodyPr>
            <a:normAutofit fontScale="90000"/>
          </a:bodyPr>
          <a:lstStyle/>
          <a:p>
            <a:pPr>
              <a:lnSpc>
                <a:spcPct val="150000"/>
              </a:lnSpc>
            </a:pPr>
            <a:r>
              <a:rPr lang="ar-TN" b="1" dirty="0" smtClean="0"/>
              <a:t>الصحّة :</a:t>
            </a:r>
            <a:r>
              <a:rPr lang="fr-FR" sz="1600" dirty="0" smtClean="0"/>
              <a:t/>
            </a:r>
            <a:br>
              <a:rPr lang="fr-FR" sz="1600" dirty="0" smtClean="0"/>
            </a:br>
            <a:r>
              <a:rPr lang="ar-TN" sz="1600" dirty="0" smtClean="0"/>
              <a:t> لقد أعطى الاتحاد أهمية كبرى لصحة النساء سواء للأمراض المنقولة جنسيا أو بالنسبة لمسائل ذات العلاقة بصحتها الإنجابية وصحة أبنائهن فضلا عن مواصلة استمرار مواكبته لكل المواعيد المرتبطة بالصحة مثل </a:t>
            </a:r>
            <a:r>
              <a:rPr lang="ar-TN" sz="1600" dirty="0" err="1" smtClean="0"/>
              <a:t>اكتوبر</a:t>
            </a:r>
            <a:r>
              <a:rPr lang="ar-TN" sz="1600" dirty="0" smtClean="0"/>
              <a:t> الوردي ،اليوم العالمي لمكافحة </a:t>
            </a:r>
            <a:r>
              <a:rPr lang="ar-TN" sz="1600" dirty="0" err="1" smtClean="0"/>
              <a:t>السيدا</a:t>
            </a:r>
            <a:r>
              <a:rPr lang="ar-TN" sz="1600" dirty="0" smtClean="0"/>
              <a:t> ،اليوم العالمي لمكافحة التدخين ...</a:t>
            </a:r>
            <a:r>
              <a:rPr lang="fr-FR" sz="1600" dirty="0" smtClean="0"/>
              <a:t/>
            </a:r>
            <a:br>
              <a:rPr lang="fr-FR" sz="1600" dirty="0" smtClean="0"/>
            </a:b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52</a:t>
            </a:fld>
            <a:endParaRPr lang="fr-F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428604"/>
          <a:ext cx="8229600" cy="5697559"/>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53</a:t>
            </a:fld>
            <a:endParaRPr lang="fr-F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8229600" cy="714380"/>
          </a:xfrm>
        </p:spPr>
        <p:txBody>
          <a:bodyPr>
            <a:normAutofit fontScale="90000"/>
          </a:bodyPr>
          <a:lstStyle/>
          <a:p>
            <a:pPr>
              <a:lnSpc>
                <a:spcPct val="150000"/>
              </a:lnSpc>
            </a:pPr>
            <a:r>
              <a:rPr lang="ar-TN" b="1" dirty="0" smtClean="0"/>
              <a:t/>
            </a:r>
            <a:br>
              <a:rPr lang="ar-TN" b="1" dirty="0" smtClean="0"/>
            </a:br>
            <a:r>
              <a:rPr lang="ar-TN" b="1" dirty="0" smtClean="0"/>
              <a:t>الطفولة</a:t>
            </a:r>
            <a:r>
              <a:rPr lang="ar-TN" sz="1600" b="1" dirty="0" smtClean="0"/>
              <a:t/>
            </a:r>
            <a:br>
              <a:rPr lang="ar-TN" sz="1600" b="1" dirty="0" smtClean="0"/>
            </a:br>
            <a:r>
              <a:rPr lang="ar-TN" sz="1600" dirty="0" smtClean="0"/>
              <a:t>حرص الاتحاد على معاضدة </a:t>
            </a:r>
            <a:r>
              <a:rPr lang="ar-TN" sz="1600" dirty="0" err="1" smtClean="0"/>
              <a:t>مجهودات</a:t>
            </a:r>
            <a:r>
              <a:rPr lang="ar-TN" sz="1600" dirty="0" smtClean="0"/>
              <a:t> الدولة في العناية بمجال الطفولة عبر :</a:t>
            </a:r>
            <a:r>
              <a:rPr lang="fr-FR" sz="1600" dirty="0" smtClean="0"/>
              <a:t/>
            </a:r>
            <a:br>
              <a:rPr lang="fr-FR" sz="1600" dirty="0" smtClean="0"/>
            </a:b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54</a:t>
            </a:fld>
            <a:endParaRPr lang="fr-F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TN" b="1" dirty="0" smtClean="0"/>
              <a:t>البــيـــئة:</a:t>
            </a:r>
            <a:r>
              <a:rPr lang="fr-FR" sz="2000" dirty="0" smtClean="0"/>
              <a:t/>
            </a:r>
            <a:br>
              <a:rPr lang="fr-FR" sz="2000" dirty="0" smtClean="0"/>
            </a:br>
            <a:r>
              <a:rPr lang="ar-TN" sz="2000" dirty="0" smtClean="0"/>
              <a:t>إيمانا من الاتحاد بأهمية الحفاظ على البيئة والمحيط، وارتباط البيئة السليمة بتكريس حقوق النساء وأهمية دور المرأة في الحفاظ على البيئة، قام الاتحاد بالعديد من الأنشطة تتمثل أساسا في:</a:t>
            </a:r>
            <a:endParaRPr lang="fr-FR" sz="2000"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55</a:t>
            </a:fld>
            <a:endParaRPr lang="fr-FR"/>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TN" b="1" dirty="0" smtClean="0"/>
              <a:t>الثــقــــافـــة :</a:t>
            </a:r>
            <a:r>
              <a:rPr lang="fr-FR" dirty="0" smtClean="0"/>
              <a:t/>
            </a:r>
            <a:br>
              <a:rPr lang="fr-FR" dirty="0" smtClean="0"/>
            </a:br>
            <a:endParaRPr lang="fr-FR" dirty="0"/>
          </a:p>
        </p:txBody>
      </p:sp>
      <p:graphicFrame>
        <p:nvGraphicFramePr>
          <p:cNvPr id="4" name="Espace réservé du contenu 3"/>
          <p:cNvGraphicFramePr>
            <a:graphicFrameLocks noGrp="1"/>
          </p:cNvGraphicFramePr>
          <p:nvPr>
            <p:ph idx="1"/>
          </p:nvPr>
        </p:nvGraphicFramePr>
        <p:xfrm>
          <a:off x="457200" y="1142984"/>
          <a:ext cx="8229600" cy="4983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56</a:t>
            </a:fld>
            <a:endParaRPr lang="fr-FR"/>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142984"/>
          <a:ext cx="8229600" cy="4983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57</a:t>
            </a:fld>
            <a:endParaRPr lang="fr-FR"/>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TN" b="1" dirty="0" smtClean="0"/>
              <a:t>الريـــاضــــة النــسائــية</a:t>
            </a:r>
            <a:r>
              <a:rPr lang="fr-FR" b="1" dirty="0" smtClean="0"/>
              <a:t/>
            </a:r>
            <a:br>
              <a:rPr lang="fr-FR" b="1" dirty="0" smtClean="0"/>
            </a:br>
            <a:r>
              <a:rPr lang="ar-TN" b="1" dirty="0" smtClean="0"/>
              <a:t>الجمعية الرياضية النسائيّة بسوسة</a:t>
            </a:r>
            <a:endParaRPr lang="fr-FR" dirty="0"/>
          </a:p>
        </p:txBody>
      </p:sp>
      <p:pic>
        <p:nvPicPr>
          <p:cNvPr id="6" name="Espace réservé du contenu 5" descr="sport.jpg"/>
          <p:cNvPicPr>
            <a:picLocks noGrp="1" noChangeAspect="1"/>
          </p:cNvPicPr>
          <p:nvPr>
            <p:ph sz="half" idx="1"/>
          </p:nvPr>
        </p:nvPicPr>
        <p:blipFill>
          <a:blip r:embed="rId2"/>
          <a:stretch>
            <a:fillRect/>
          </a:stretch>
        </p:blipFill>
        <p:spPr>
          <a:xfrm>
            <a:off x="561974" y="1428736"/>
            <a:ext cx="4152901" cy="4786346"/>
          </a:xfrm>
        </p:spPr>
      </p:pic>
      <p:sp>
        <p:nvSpPr>
          <p:cNvPr id="4" name="Espace réservé du contenu 3"/>
          <p:cNvSpPr>
            <a:spLocks noGrp="1"/>
          </p:cNvSpPr>
          <p:nvPr>
            <p:ph sz="half" idx="2"/>
          </p:nvPr>
        </p:nvSpPr>
        <p:spPr/>
        <p:txBody>
          <a:bodyPr>
            <a:normAutofit fontScale="85000" lnSpcReduction="20000"/>
          </a:bodyPr>
          <a:lstStyle/>
          <a:p>
            <a:pPr algn="just" rtl="1"/>
            <a:r>
              <a:rPr lang="ar-TN" dirty="0" smtClean="0"/>
              <a:t>في كرة القدم </a:t>
            </a:r>
            <a:r>
              <a:rPr lang="ar-TN" dirty="0" err="1" smtClean="0"/>
              <a:t>و</a:t>
            </a:r>
            <a:r>
              <a:rPr lang="ar-TN" dirty="0" smtClean="0"/>
              <a:t> الجمباز </a:t>
            </a:r>
          </a:p>
          <a:p>
            <a:pPr algn="just" rtl="1"/>
            <a:r>
              <a:rPr lang="ar-TN" dirty="0" err="1" smtClean="0"/>
              <a:t>دنياوات</a:t>
            </a:r>
            <a:r>
              <a:rPr lang="ar-TN" dirty="0" smtClean="0"/>
              <a:t> (تحت 15سنة) ثماني بطولات تونس مشاركة دولية فرنسا المرتبة الثانية </a:t>
            </a:r>
          </a:p>
          <a:p>
            <a:pPr algn="just" rtl="1"/>
            <a:r>
              <a:rPr lang="ar-TN" dirty="0" smtClean="0"/>
              <a:t>صغريات (تحت 17سنة ) بطولتين كاسين .</a:t>
            </a:r>
          </a:p>
          <a:p>
            <a:pPr algn="just" rtl="1"/>
            <a:r>
              <a:rPr lang="ar-TN" dirty="0" smtClean="0"/>
              <a:t>كبريات كاس الاتحاد الوطني للمرأة كاس تونس بطولتين.</a:t>
            </a:r>
          </a:p>
          <a:p>
            <a:pPr algn="just" rtl="1"/>
            <a:r>
              <a:rPr lang="ar-TN" dirty="0" smtClean="0"/>
              <a:t> المشاركات الدولية دورة في الجزائر مشاركة في تصفيات اتحاد شمال إفريقيا لكرة القدم المؤهلة لدوري </a:t>
            </a:r>
            <a:r>
              <a:rPr lang="ar-TN" dirty="0" err="1" smtClean="0"/>
              <a:t>ابطال</a:t>
            </a:r>
            <a:r>
              <a:rPr lang="ar-TN" dirty="0" smtClean="0"/>
              <a:t> </a:t>
            </a:r>
            <a:r>
              <a:rPr lang="ar-TN" dirty="0" err="1" smtClean="0"/>
              <a:t>افريقيا</a:t>
            </a:r>
            <a:r>
              <a:rPr lang="ar-TN" dirty="0" smtClean="0"/>
              <a:t> </a:t>
            </a:r>
            <a:r>
              <a:rPr lang="ar-TN" dirty="0" err="1" smtClean="0"/>
              <a:t>للاندية</a:t>
            </a:r>
            <a:r>
              <a:rPr lang="ar-TN" dirty="0" smtClean="0"/>
              <a:t> البطلة الجمباز 60 ميدالية ذهبية  12 ميدالية برنزية و20 ميدالية فضيّة.</a:t>
            </a:r>
            <a:endParaRPr lang="fr-FR" dirty="0"/>
          </a:p>
        </p:txBody>
      </p:sp>
      <p:sp>
        <p:nvSpPr>
          <p:cNvPr id="5" name="Espace réservé du numéro de diapositive 4"/>
          <p:cNvSpPr>
            <a:spLocks noGrp="1"/>
          </p:cNvSpPr>
          <p:nvPr>
            <p:ph type="sldNum" sz="quarter" idx="12"/>
          </p:nvPr>
        </p:nvSpPr>
        <p:spPr/>
        <p:txBody>
          <a:bodyPr/>
          <a:lstStyle/>
          <a:p>
            <a:fld id="{59423198-6FE8-4B62-9697-9AF5A38876EF}" type="slidenum">
              <a:rPr lang="fr-FR" smtClean="0"/>
              <a:pPr/>
              <a:t>58</a:t>
            </a:fld>
            <a:endParaRPr lang="fr-FR"/>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785818"/>
          </a:xfrm>
        </p:spPr>
        <p:txBody>
          <a:bodyPr/>
          <a:lstStyle/>
          <a:p>
            <a:r>
              <a:rPr lang="ar-TN" b="1" dirty="0" smtClean="0"/>
              <a:t>:</a:t>
            </a:r>
            <a:endParaRPr lang="fr-FR" dirty="0"/>
          </a:p>
        </p:txBody>
      </p:sp>
      <p:graphicFrame>
        <p:nvGraphicFramePr>
          <p:cNvPr id="4" name="Espace réservé du contenu 3"/>
          <p:cNvGraphicFramePr>
            <a:graphicFrameLocks noGrp="1"/>
          </p:cNvGraphicFramePr>
          <p:nvPr>
            <p:ph idx="1"/>
          </p:nvPr>
        </p:nvGraphicFramePr>
        <p:xfrm>
          <a:off x="428596" y="928670"/>
          <a:ext cx="8229600" cy="474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59</a:t>
            </a:fld>
            <a:endParaRPr lang="fr-F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428605"/>
            <a:ext cx="7772400" cy="1571636"/>
          </a:xfrm>
        </p:spPr>
        <p:txBody>
          <a:bodyPr>
            <a:normAutofit/>
          </a:bodyPr>
          <a:lstStyle/>
          <a:p>
            <a:pPr rtl="1"/>
            <a:r>
              <a:rPr lang="ar-TN" b="1" dirty="0" smtClean="0">
                <a:solidFill>
                  <a:schemeClr val="accent2">
                    <a:lumMod val="50000"/>
                  </a:schemeClr>
                </a:solidFill>
              </a:rPr>
              <a:t>الهياكل: التطوّر الكمي والكيفي</a:t>
            </a:r>
            <a:endParaRPr lang="fr-FR" sz="2000" dirty="0"/>
          </a:p>
        </p:txBody>
      </p:sp>
      <p:sp>
        <p:nvSpPr>
          <p:cNvPr id="3" name="Sous-titre 2"/>
          <p:cNvSpPr>
            <a:spLocks noGrp="1"/>
          </p:cNvSpPr>
          <p:nvPr>
            <p:ph type="subTitle" idx="1"/>
          </p:nvPr>
        </p:nvSpPr>
        <p:spPr>
          <a:xfrm>
            <a:off x="714348" y="1714488"/>
            <a:ext cx="7500990" cy="4357718"/>
          </a:xfrm>
        </p:spPr>
        <p:txBody>
          <a:bodyPr>
            <a:normAutofit fontScale="92500" lnSpcReduction="20000"/>
          </a:bodyPr>
          <a:lstStyle/>
          <a:p>
            <a:pPr algn="just" rtl="1"/>
            <a:r>
              <a:rPr lang="ar-TN" dirty="0" smtClean="0">
                <a:solidFill>
                  <a:schemeClr val="tx1"/>
                </a:solidFill>
              </a:rPr>
              <a:t>ترّكز اهتمام الاتحاد خلال الفترة النيابة المنقضيّة على تطوير أداء هياكل المنظّمة بمختلف مستوياتها وانعكس هذا الاهتمام في تطوّر النشاط الكمي والنوعي الذي </a:t>
            </a:r>
            <a:r>
              <a:rPr lang="ar-TN" dirty="0" err="1" smtClean="0">
                <a:solidFill>
                  <a:schemeClr val="tx1"/>
                </a:solidFill>
              </a:rPr>
              <a:t>شهدته</a:t>
            </a:r>
            <a:r>
              <a:rPr lang="ar-TN" dirty="0" smtClean="0">
                <a:solidFill>
                  <a:schemeClr val="tx1"/>
                </a:solidFill>
              </a:rPr>
              <a:t> هياكلنا. وخصوصا رفع القدرة على الاستقطاب والتعبئة بإعادة الانتشار ومسّ أكبر عدد ممكن من النساء عبر تسليط الضوء على الدور الذي ما أنفك يلعبه الاتحاد في الدفاع عن مصالحهن الخصوصية ومكانتهن في المجتمع وإخراجهن من عزلتهنّ عبر مزيد بعث مراكز التكوين المهني والحرف ومنح  القروض الصغرى </a:t>
            </a:r>
            <a:r>
              <a:rPr lang="ar-TN" dirty="0" err="1" smtClean="0">
                <a:solidFill>
                  <a:schemeClr val="tx1"/>
                </a:solidFill>
              </a:rPr>
              <a:t>و</a:t>
            </a:r>
            <a:r>
              <a:rPr lang="ar-TN" dirty="0" smtClean="0">
                <a:solidFill>
                  <a:schemeClr val="tx1"/>
                </a:solidFill>
              </a:rPr>
              <a:t> غيرها من الأنشطة فارتفع عدد </a:t>
            </a:r>
            <a:r>
              <a:rPr lang="ar-TN" dirty="0" err="1" smtClean="0">
                <a:solidFill>
                  <a:schemeClr val="tx1"/>
                </a:solidFill>
              </a:rPr>
              <a:t>هياكنا</a:t>
            </a:r>
            <a:r>
              <a:rPr lang="ar-TN" dirty="0" smtClean="0">
                <a:solidFill>
                  <a:schemeClr val="tx1"/>
                </a:solidFill>
              </a:rPr>
              <a:t> من فروع وفروع محلية ورابطات مهنيّة  ....</a:t>
            </a:r>
            <a:r>
              <a:rPr lang="fr-FR" dirty="0" smtClean="0">
                <a:solidFill>
                  <a:schemeClr val="tx1"/>
                </a:solidFill>
              </a:rPr>
              <a:t/>
            </a:r>
            <a:br>
              <a:rPr lang="fr-FR" dirty="0" smtClean="0">
                <a:solidFill>
                  <a:schemeClr val="tx1"/>
                </a:solidFill>
              </a:rPr>
            </a:b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6</a:t>
            </a:fld>
            <a:endParaRPr lang="fr-FR"/>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857232"/>
            <a:ext cx="7772400" cy="1857387"/>
          </a:xfrm>
        </p:spPr>
        <p:txBody>
          <a:bodyPr>
            <a:normAutofit fontScale="90000"/>
          </a:bodyPr>
          <a:lstStyle/>
          <a:p>
            <a:r>
              <a:rPr lang="ar-TN" dirty="0" smtClean="0"/>
              <a:t/>
            </a:r>
            <a:br>
              <a:rPr lang="ar-TN" dirty="0" smtClean="0"/>
            </a:br>
            <a:r>
              <a:rPr lang="ar-TN" dirty="0" smtClean="0"/>
              <a:t/>
            </a:r>
            <a:br>
              <a:rPr lang="ar-TN" dirty="0" smtClean="0"/>
            </a:br>
            <a:r>
              <a:rPr lang="ar-TN" dirty="0" smtClean="0"/>
              <a:t/>
            </a:r>
            <a:br>
              <a:rPr lang="ar-TN" dirty="0" smtClean="0"/>
            </a:br>
            <a:r>
              <a:rPr lang="ar-TN" dirty="0" smtClean="0"/>
              <a:t/>
            </a:r>
            <a:br>
              <a:rPr lang="ar-TN" dirty="0" smtClean="0"/>
            </a:br>
            <a:r>
              <a:rPr lang="ar-TN" dirty="0" smtClean="0"/>
              <a:t/>
            </a:r>
            <a:br>
              <a:rPr lang="ar-TN" dirty="0" smtClean="0"/>
            </a:br>
            <a:r>
              <a:rPr lang="ar-TN" dirty="0" smtClean="0"/>
              <a:t> </a:t>
            </a:r>
            <a:r>
              <a:rPr lang="ar-TN" sz="5300" dirty="0" smtClean="0"/>
              <a:t>إبرام اتفاقيات تعاون </a:t>
            </a:r>
            <a:r>
              <a:rPr lang="ar-TN" dirty="0" smtClean="0"/>
              <a:t/>
            </a:r>
            <a:br>
              <a:rPr lang="ar-TN" dirty="0" smtClean="0"/>
            </a:br>
            <a:r>
              <a:rPr lang="ar-TN" dirty="0" smtClean="0"/>
              <a:t/>
            </a:r>
            <a:br>
              <a:rPr lang="ar-TN" dirty="0" smtClean="0"/>
            </a:br>
            <a:r>
              <a:rPr lang="ar-TN" dirty="0" smtClean="0"/>
              <a:t/>
            </a:r>
            <a:br>
              <a:rPr lang="ar-TN" dirty="0" smtClean="0"/>
            </a:br>
            <a:r>
              <a:rPr lang="ar-TN" dirty="0" smtClean="0"/>
              <a:t/>
            </a:r>
            <a:br>
              <a:rPr lang="ar-TN" dirty="0" smtClean="0"/>
            </a:br>
            <a:r>
              <a:rPr lang="ar-TN" dirty="0" smtClean="0"/>
              <a:t/>
            </a:r>
            <a:br>
              <a:rPr lang="ar-TN" dirty="0" smtClean="0"/>
            </a:br>
            <a:r>
              <a:rPr lang="ar-TN" dirty="0" smtClean="0"/>
              <a:t/>
            </a:r>
            <a:br>
              <a:rPr lang="ar-TN" dirty="0" smtClean="0"/>
            </a:br>
            <a:endParaRPr lang="fr-FR" dirty="0"/>
          </a:p>
        </p:txBody>
      </p:sp>
      <p:sp>
        <p:nvSpPr>
          <p:cNvPr id="3" name="Sous-titre 2"/>
          <p:cNvSpPr>
            <a:spLocks noGrp="1"/>
          </p:cNvSpPr>
          <p:nvPr>
            <p:ph type="subTitle" idx="1"/>
          </p:nvPr>
        </p:nvSpPr>
        <p:spPr>
          <a:xfrm>
            <a:off x="1371600" y="2357430"/>
            <a:ext cx="6400800" cy="2286016"/>
          </a:xfrm>
        </p:spPr>
        <p:txBody>
          <a:bodyPr/>
          <a:lstStyle/>
          <a:p>
            <a:r>
              <a:rPr lang="ar-TN" b="1" dirty="0" smtClean="0">
                <a:solidFill>
                  <a:schemeClr val="tx1"/>
                </a:solidFill>
              </a:rPr>
              <a:t>على الصعيد الوطني </a:t>
            </a:r>
          </a:p>
          <a:p>
            <a:endParaRPr lang="ar-TN" b="1" dirty="0" smtClean="0">
              <a:solidFill>
                <a:schemeClr val="tx1"/>
              </a:solidFill>
            </a:endParaRPr>
          </a:p>
          <a:p>
            <a:endParaRPr lang="fr-FR" b="1" dirty="0" smtClean="0">
              <a:solidFill>
                <a:schemeClr val="tx1"/>
              </a:solidFill>
            </a:endParaRPr>
          </a:p>
          <a:p>
            <a:endParaRPr lang="fr-FR"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60</a:t>
            </a:fld>
            <a:endParaRPr lang="fr-FR"/>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457200" y="571480"/>
          <a:ext cx="8229600" cy="5852850"/>
        </p:xfrm>
        <a:graphic>
          <a:graphicData uri="http://schemas.openxmlformats.org/drawingml/2006/table">
            <a:tbl>
              <a:tblPr firstRow="1" bandRow="1">
                <a:tableStyleId>{5C22544A-7EE6-4342-B048-85BDC9FD1C3A}</a:tableStyleId>
              </a:tblPr>
              <a:tblGrid>
                <a:gridCol w="4614866"/>
                <a:gridCol w="3614734"/>
              </a:tblGrid>
              <a:tr h="449455">
                <a:tc>
                  <a:txBody>
                    <a:bodyPr/>
                    <a:lstStyle/>
                    <a:p>
                      <a:pPr algn="ctr"/>
                      <a:r>
                        <a:rPr lang="ar-TN" dirty="0" smtClean="0"/>
                        <a:t>الاتفاقية </a:t>
                      </a:r>
                      <a:endParaRPr lang="fr-FR" dirty="0"/>
                    </a:p>
                  </a:txBody>
                  <a:tcPr/>
                </a:tc>
                <a:tc>
                  <a:txBody>
                    <a:bodyPr/>
                    <a:lstStyle/>
                    <a:p>
                      <a:pPr algn="ctr"/>
                      <a:r>
                        <a:rPr lang="ar-TN" dirty="0" smtClean="0"/>
                        <a:t>الشركاء</a:t>
                      </a:r>
                      <a:endParaRPr lang="fr-FR" dirty="0"/>
                    </a:p>
                  </a:txBody>
                  <a:tcPr/>
                </a:tc>
              </a:tr>
              <a:tr h="859581">
                <a:tc>
                  <a:txBody>
                    <a:bodyPr/>
                    <a:lstStyle/>
                    <a:p>
                      <a:pPr algn="just" rtl="1"/>
                      <a:r>
                        <a:rPr lang="ar-TN" sz="1400" kern="1200" dirty="0" smtClean="0">
                          <a:solidFill>
                            <a:schemeClr val="dk1"/>
                          </a:solidFill>
                          <a:latin typeface="+mn-lt"/>
                          <a:ea typeface="+mn-ea"/>
                          <a:cs typeface="+mn-cs"/>
                        </a:rPr>
                        <a:t>تجسيم مبدأ التعلّم مدى الحياة</a:t>
                      </a:r>
                      <a:r>
                        <a:rPr lang="ar-TN" sz="1400" kern="1200" baseline="0" dirty="0" smtClean="0">
                          <a:solidFill>
                            <a:schemeClr val="dk1"/>
                          </a:solidFill>
                          <a:latin typeface="+mn-lt"/>
                          <a:ea typeface="+mn-ea"/>
                          <a:cs typeface="+mn-cs"/>
                        </a:rPr>
                        <a:t> والحدّ من الأميّة.</a:t>
                      </a:r>
                      <a:endParaRPr lang="fr-FR" sz="1400" kern="1200" dirty="0">
                        <a:solidFill>
                          <a:schemeClr val="dk1"/>
                        </a:solidFill>
                        <a:latin typeface="+mn-lt"/>
                        <a:ea typeface="+mn-ea"/>
                        <a:cs typeface="+mn-cs"/>
                      </a:endParaRPr>
                    </a:p>
                  </a:txBody>
                  <a:tcPr/>
                </a:tc>
                <a:tc>
                  <a:txBody>
                    <a:bodyPr/>
                    <a:lstStyle/>
                    <a:p>
                      <a:pPr algn="just" rtl="1"/>
                      <a:r>
                        <a:rPr lang="ar-TN" sz="1400" kern="1200" dirty="0" smtClean="0">
                          <a:solidFill>
                            <a:schemeClr val="dk1"/>
                          </a:solidFill>
                          <a:latin typeface="+mn-lt"/>
                          <a:ea typeface="+mn-ea"/>
                          <a:cs typeface="+mn-cs"/>
                        </a:rPr>
                        <a:t>وزارة الشؤون الاجتماعية</a:t>
                      </a:r>
                      <a:endParaRPr lang="fr-FR" sz="1400" kern="1200" dirty="0">
                        <a:solidFill>
                          <a:schemeClr val="dk1"/>
                        </a:solidFill>
                        <a:latin typeface="+mn-lt"/>
                        <a:ea typeface="+mn-ea"/>
                        <a:cs typeface="+mn-cs"/>
                      </a:endParaRPr>
                    </a:p>
                  </a:txBody>
                  <a:tcPr/>
                </a:tc>
              </a:tr>
              <a:tr h="665482">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TN" sz="1400" kern="1200" dirty="0" smtClean="0">
                          <a:solidFill>
                            <a:schemeClr val="dk1"/>
                          </a:solidFill>
                          <a:latin typeface="+mn-lt"/>
                          <a:ea typeface="+mn-ea"/>
                          <a:cs typeface="+mn-cs"/>
                        </a:rPr>
                        <a:t>-العمل المشترك بين الطرفين في مجال تمكين المرأة اقتصاديا واجتماعيا.</a:t>
                      </a:r>
                    </a:p>
                    <a:p>
                      <a:pPr marL="0" marR="0" indent="0" algn="just" defTabSz="914400" rtl="1" eaLnBrk="1" fontAlgn="auto" latinLnBrk="0" hangingPunct="1">
                        <a:lnSpc>
                          <a:spcPct val="100000"/>
                        </a:lnSpc>
                        <a:spcBef>
                          <a:spcPts val="0"/>
                        </a:spcBef>
                        <a:spcAft>
                          <a:spcPts val="0"/>
                        </a:spcAft>
                        <a:buClrTx/>
                        <a:buSzTx/>
                        <a:buFontTx/>
                        <a:buNone/>
                        <a:tabLst/>
                        <a:defRPr/>
                      </a:pPr>
                      <a:r>
                        <a:rPr lang="ar-TN" sz="1400" kern="1200" dirty="0" smtClean="0">
                          <a:solidFill>
                            <a:schemeClr val="dk1"/>
                          </a:solidFill>
                          <a:latin typeface="+mn-lt"/>
                          <a:ea typeface="+mn-ea"/>
                          <a:cs typeface="+mn-cs"/>
                        </a:rPr>
                        <a:t>-عقد الأهداف 2022- 2025 لمركز الأمان للتعهد بالنساء والأطفال ضحايا العنف </a:t>
                      </a:r>
                      <a:r>
                        <a:rPr lang="ar-TN" sz="1400" kern="1200" dirty="0" err="1" smtClean="0">
                          <a:solidFill>
                            <a:schemeClr val="dk1"/>
                          </a:solidFill>
                          <a:latin typeface="+mn-lt"/>
                          <a:ea typeface="+mn-ea"/>
                          <a:cs typeface="+mn-cs"/>
                        </a:rPr>
                        <a:t>بتطاوين</a:t>
                      </a:r>
                      <a:r>
                        <a:rPr lang="ar-TN" sz="1400" kern="1200" dirty="0" smtClean="0">
                          <a:solidFill>
                            <a:schemeClr val="dk1"/>
                          </a:solidFill>
                          <a:latin typeface="+mn-lt"/>
                          <a:ea typeface="+mn-ea"/>
                          <a:cs typeface="+mn-cs"/>
                        </a:rPr>
                        <a:t>.</a:t>
                      </a:r>
                      <a:endParaRPr lang="fr-FR" sz="1400" kern="1200" dirty="0" smtClean="0">
                        <a:solidFill>
                          <a:schemeClr val="dk1"/>
                        </a:solidFill>
                        <a:latin typeface="+mn-lt"/>
                        <a:ea typeface="+mn-ea"/>
                        <a:cs typeface="+mn-cs"/>
                      </a:endParaRPr>
                    </a:p>
                    <a:p>
                      <a:pPr algn="just" rtl="1"/>
                      <a:endParaRPr lang="fr-FR" sz="1400" kern="1200" dirty="0">
                        <a:solidFill>
                          <a:schemeClr val="dk1"/>
                        </a:solidFill>
                        <a:latin typeface="+mn-lt"/>
                        <a:ea typeface="+mn-ea"/>
                        <a:cs typeface="+mn-cs"/>
                      </a:endParaRPr>
                    </a:p>
                  </a:txBody>
                  <a:tcPr/>
                </a:tc>
                <a:tc>
                  <a:txBody>
                    <a:bodyPr/>
                    <a:lstStyle/>
                    <a:p>
                      <a:pPr algn="just" rtl="1"/>
                      <a:r>
                        <a:rPr lang="ar-TN" sz="1400" kern="1200" dirty="0" smtClean="0">
                          <a:solidFill>
                            <a:schemeClr val="dk1"/>
                          </a:solidFill>
                          <a:latin typeface="+mn-lt"/>
                          <a:ea typeface="+mn-ea"/>
                          <a:cs typeface="+mn-cs"/>
                        </a:rPr>
                        <a:t>وزارة شؤون المر</a:t>
                      </a:r>
                      <a:r>
                        <a:rPr lang="ar-TN" sz="1200" kern="1200" dirty="0" smtClean="0">
                          <a:solidFill>
                            <a:schemeClr val="dk1"/>
                          </a:solidFill>
                          <a:latin typeface="+mn-lt"/>
                          <a:ea typeface="+mn-ea"/>
                          <a:cs typeface="+mn-cs"/>
                        </a:rPr>
                        <a:t>أة</a:t>
                      </a:r>
                      <a:r>
                        <a:rPr lang="ar-TN" sz="1200" kern="1200" baseline="0" dirty="0" smtClean="0">
                          <a:solidFill>
                            <a:schemeClr val="dk1"/>
                          </a:solidFill>
                          <a:latin typeface="+mn-lt"/>
                          <a:ea typeface="+mn-ea"/>
                          <a:cs typeface="+mn-cs"/>
                        </a:rPr>
                        <a:t> والأسرة والطفولة والمسنين (2018)</a:t>
                      </a:r>
                      <a:endParaRPr lang="fr-FR" sz="1400" kern="1200" dirty="0">
                        <a:solidFill>
                          <a:schemeClr val="dk1"/>
                        </a:solidFill>
                        <a:latin typeface="+mn-lt"/>
                        <a:ea typeface="+mn-ea"/>
                        <a:cs typeface="+mn-cs"/>
                      </a:endParaRPr>
                    </a:p>
                  </a:txBody>
                  <a:tcPr/>
                </a:tc>
              </a:tr>
              <a:tr h="471383">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TN" sz="1400" kern="1200" dirty="0" smtClean="0">
                          <a:solidFill>
                            <a:schemeClr val="dk1"/>
                          </a:solidFill>
                          <a:latin typeface="+mn-lt"/>
                          <a:ea typeface="+mn-ea"/>
                          <a:cs typeface="+mn-cs"/>
                        </a:rPr>
                        <a:t>العناية برياض الأطفال والأقسام التحضيرية.</a:t>
                      </a:r>
                    </a:p>
                    <a:p>
                      <a:pPr marL="0" marR="0" lvl="0" indent="0" algn="just" defTabSz="914400" rtl="1" eaLnBrk="1" fontAlgn="auto" latinLnBrk="0" hangingPunct="1">
                        <a:lnSpc>
                          <a:spcPct val="100000"/>
                        </a:lnSpc>
                        <a:spcBef>
                          <a:spcPts val="0"/>
                        </a:spcBef>
                        <a:spcAft>
                          <a:spcPts val="0"/>
                        </a:spcAft>
                        <a:buClrTx/>
                        <a:buSzTx/>
                        <a:buFontTx/>
                        <a:buNone/>
                        <a:tabLst/>
                        <a:defRPr/>
                      </a:pPr>
                      <a:r>
                        <a:rPr lang="ar-TN" sz="1400" kern="1200" dirty="0" smtClean="0">
                          <a:solidFill>
                            <a:schemeClr val="dk1"/>
                          </a:solidFill>
                          <a:latin typeface="+mn-lt"/>
                          <a:ea typeface="+mn-ea"/>
                          <a:cs typeface="+mn-cs"/>
                        </a:rPr>
                        <a:t>القضاء على الأمية والانقطاع المدرسي المبكّر.</a:t>
                      </a:r>
                      <a:endParaRPr lang="fr-FR" sz="1400" kern="1200" dirty="0" smtClean="0">
                        <a:solidFill>
                          <a:schemeClr val="dk1"/>
                        </a:solidFill>
                        <a:latin typeface="+mn-lt"/>
                        <a:ea typeface="+mn-ea"/>
                        <a:cs typeface="+mn-cs"/>
                      </a:endParaRP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TN" sz="1400" kern="1200" dirty="0" smtClean="0">
                          <a:solidFill>
                            <a:schemeClr val="dk1"/>
                          </a:solidFill>
                          <a:latin typeface="+mn-lt"/>
                          <a:ea typeface="+mn-ea"/>
                          <a:cs typeface="+mn-cs"/>
                        </a:rPr>
                        <a:t> وزارة التربيّة (2017)</a:t>
                      </a:r>
                      <a:endParaRPr lang="fr-FR" sz="1400" kern="1200" dirty="0" smtClean="0">
                        <a:solidFill>
                          <a:schemeClr val="dk1"/>
                        </a:solidFill>
                        <a:latin typeface="+mn-lt"/>
                        <a:ea typeface="+mn-ea"/>
                        <a:cs typeface="+mn-cs"/>
                      </a:endParaRPr>
                    </a:p>
                  </a:txBody>
                  <a:tcPr/>
                </a:tc>
              </a:tr>
              <a:tr h="831852">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TN" sz="1400" b="0" i="0" kern="1200" dirty="0" smtClean="0">
                          <a:solidFill>
                            <a:schemeClr val="dk1"/>
                          </a:solidFill>
                          <a:latin typeface="+mn-lt"/>
                          <a:ea typeface="+mn-ea"/>
                          <a:cs typeface="+mn-cs"/>
                        </a:rPr>
                        <a:t>في إطار دعم ثقافة حقوق الإنسان وقيم المواطنة والحرّيات ومناهضة كافة أشكال التمييز والتهميش، وتعزيز الحقوق الإنسانية للنساء. </a:t>
                      </a:r>
                      <a:endParaRPr lang="fr-FR" sz="1400" kern="1200" dirty="0" smtClean="0">
                        <a:solidFill>
                          <a:schemeClr val="dk1"/>
                        </a:solidFill>
                        <a:latin typeface="+mn-lt"/>
                        <a:ea typeface="+mn-ea"/>
                        <a:cs typeface="+mn-cs"/>
                      </a:endParaRPr>
                    </a:p>
                    <a:p>
                      <a:pPr algn="just" rtl="1"/>
                      <a:endParaRPr lang="fr-FR" sz="1400" kern="1200" dirty="0">
                        <a:solidFill>
                          <a:schemeClr val="dk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TN" sz="1400" kern="1200" dirty="0" smtClean="0">
                          <a:solidFill>
                            <a:schemeClr val="dk1"/>
                          </a:solidFill>
                          <a:latin typeface="+mn-lt"/>
                          <a:ea typeface="+mn-ea"/>
                          <a:cs typeface="+mn-cs"/>
                        </a:rPr>
                        <a:t>المعهد العربي لحقوق الإنسان 26 </a:t>
                      </a:r>
                      <a:r>
                        <a:rPr lang="ar-TN" sz="1400" kern="1200" dirty="0" err="1" smtClean="0">
                          <a:solidFill>
                            <a:schemeClr val="dk1"/>
                          </a:solidFill>
                          <a:latin typeface="+mn-lt"/>
                          <a:ea typeface="+mn-ea"/>
                          <a:cs typeface="+mn-cs"/>
                        </a:rPr>
                        <a:t>أفريل</a:t>
                      </a:r>
                      <a:r>
                        <a:rPr lang="ar-TN" sz="1400" kern="1200" dirty="0" smtClean="0">
                          <a:solidFill>
                            <a:schemeClr val="dk1"/>
                          </a:solidFill>
                          <a:latin typeface="+mn-lt"/>
                          <a:ea typeface="+mn-ea"/>
                          <a:cs typeface="+mn-cs"/>
                        </a:rPr>
                        <a:t> 2019</a:t>
                      </a:r>
                      <a:endParaRPr lang="fr-FR" sz="1400" kern="1200" dirty="0" smtClean="0">
                        <a:solidFill>
                          <a:schemeClr val="dk1"/>
                        </a:solidFill>
                        <a:latin typeface="+mn-lt"/>
                        <a:ea typeface="+mn-ea"/>
                        <a:cs typeface="+mn-cs"/>
                      </a:endParaRPr>
                    </a:p>
                    <a:p>
                      <a:pPr algn="just" rtl="1"/>
                      <a:endParaRPr lang="fr-FR" sz="1400" kern="1200" dirty="0">
                        <a:solidFill>
                          <a:schemeClr val="dk1"/>
                        </a:solidFill>
                        <a:latin typeface="+mn-lt"/>
                        <a:ea typeface="+mn-ea"/>
                        <a:cs typeface="+mn-cs"/>
                      </a:endParaRPr>
                    </a:p>
                  </a:txBody>
                  <a:tcPr/>
                </a:tc>
              </a:tr>
              <a:tr h="471383">
                <a:tc>
                  <a:txBody>
                    <a:bodyPr/>
                    <a:lstStyle/>
                    <a:p>
                      <a:pPr algn="just" rtl="1"/>
                      <a:r>
                        <a:rPr lang="ar-TN" sz="1400" kern="1200" dirty="0" smtClean="0">
                          <a:solidFill>
                            <a:schemeClr val="dk1"/>
                          </a:solidFill>
                          <a:latin typeface="+mn-lt"/>
                          <a:ea typeface="+mn-ea"/>
                          <a:cs typeface="+mn-cs"/>
                        </a:rPr>
                        <a:t>تمكين اللاجئين وطالبي اللجوء من الانتفاع بالخدمات المقدّمة من الإتحاد ( مراكز تكوين ، إيواء،إنصات</a:t>
                      </a:r>
                      <a:r>
                        <a:rPr lang="ar-TN" sz="1400" kern="1200" baseline="0" dirty="0" smtClean="0">
                          <a:solidFill>
                            <a:schemeClr val="dk1"/>
                          </a:solidFill>
                          <a:latin typeface="+mn-lt"/>
                          <a:ea typeface="+mn-ea"/>
                          <a:cs typeface="+mn-cs"/>
                        </a:rPr>
                        <a:t> وتوجيه،</a:t>
                      </a:r>
                      <a:r>
                        <a:rPr lang="ar-TN" sz="1400" kern="1200" dirty="0" smtClean="0">
                          <a:solidFill>
                            <a:schemeClr val="dk1"/>
                          </a:solidFill>
                          <a:latin typeface="+mn-lt"/>
                          <a:ea typeface="+mn-ea"/>
                          <a:cs typeface="+mn-cs"/>
                        </a:rPr>
                        <a:t> رياض الأطفال، مساعدات...).</a:t>
                      </a:r>
                      <a:endParaRPr lang="fr-FR" sz="1400" kern="1200" dirty="0">
                        <a:solidFill>
                          <a:schemeClr val="dk1"/>
                        </a:solidFill>
                        <a:latin typeface="+mn-lt"/>
                        <a:ea typeface="+mn-ea"/>
                        <a:cs typeface="+mn-cs"/>
                      </a:endParaRPr>
                    </a:p>
                  </a:txBody>
                  <a:tcPr/>
                </a:tc>
                <a:tc>
                  <a:txBody>
                    <a:bodyPr/>
                    <a:lstStyle/>
                    <a:p>
                      <a:pPr algn="just" rtl="1"/>
                      <a:r>
                        <a:rPr lang="ar-SA" sz="1400" kern="1200" dirty="0" smtClean="0">
                          <a:solidFill>
                            <a:schemeClr val="dk1"/>
                          </a:solidFill>
                          <a:latin typeface="+mn-lt"/>
                          <a:ea typeface="+mn-ea"/>
                          <a:cs typeface="+mn-cs"/>
                        </a:rPr>
                        <a:t>المفوضية السامية لحقوق الإنسان والمجلس التونسي للاجئين</a:t>
                      </a:r>
                      <a:endParaRPr lang="fr-FR" sz="1400" kern="1200" dirty="0">
                        <a:solidFill>
                          <a:schemeClr val="dk1"/>
                        </a:solidFill>
                        <a:latin typeface="+mn-lt"/>
                        <a:ea typeface="+mn-ea"/>
                        <a:cs typeface="+mn-cs"/>
                      </a:endParaRPr>
                    </a:p>
                  </a:txBody>
                  <a:tcPr/>
                </a:tc>
              </a:tr>
              <a:tr h="831852">
                <a:tc>
                  <a:txBody>
                    <a:bodyPr/>
                    <a:lstStyle/>
                    <a:p>
                      <a:pPr algn="just" rtl="1"/>
                      <a:r>
                        <a:rPr lang="ar-TN" dirty="0" smtClean="0"/>
                        <a:t>اتفاقيّة</a:t>
                      </a:r>
                      <a:r>
                        <a:rPr lang="ar-TN" baseline="0" dirty="0" smtClean="0"/>
                        <a:t> إطاريّة </a:t>
                      </a:r>
                      <a:r>
                        <a:rPr lang="ar-TN" dirty="0" smtClean="0"/>
                        <a:t>في إطار عشرية الأمم المتحدة للفلاحة العائليّة 2019-2028</a:t>
                      </a:r>
                      <a:endParaRPr lang="fr-FR" dirty="0"/>
                    </a:p>
                  </a:txBody>
                  <a:tcPr/>
                </a:tc>
                <a:tc>
                  <a:txBody>
                    <a:bodyPr/>
                    <a:lstStyle/>
                    <a:p>
                      <a:pPr algn="r" rtl="1"/>
                      <a:r>
                        <a:rPr lang="ar-TN" dirty="0" smtClean="0"/>
                        <a:t>الاتحاد التونسي للفلاحة والصيد البحري(2021)</a:t>
                      </a:r>
                      <a:endParaRPr lang="fr-FR" dirty="0"/>
                    </a:p>
                  </a:txBody>
                  <a:tcPr/>
                </a:tc>
              </a:tr>
              <a:tr h="449455">
                <a:tc>
                  <a:txBody>
                    <a:bodyPr/>
                    <a:lstStyle/>
                    <a:p>
                      <a:pPr algn="just" rtl="1"/>
                      <a:r>
                        <a:rPr lang="ar-TN" dirty="0" smtClean="0"/>
                        <a:t>تجهيز مركز الإيواء للنساء ضحايا العنف.</a:t>
                      </a:r>
                      <a:endParaRPr lang="fr-FR" dirty="0"/>
                    </a:p>
                  </a:txBody>
                  <a:tcPr/>
                </a:tc>
                <a:tc>
                  <a:txBody>
                    <a:bodyPr/>
                    <a:lstStyle/>
                    <a:p>
                      <a:pPr algn="just" rtl="1"/>
                      <a:r>
                        <a:rPr lang="ar-TN" dirty="0" smtClean="0"/>
                        <a:t> مركز المرأة العربيّة للتدريب والبحوث كوثر</a:t>
                      </a:r>
                      <a:endParaRPr lang="fr-FR" dirty="0"/>
                    </a:p>
                  </a:txBody>
                  <a:tcPr/>
                </a:tc>
              </a:tr>
              <a:tr h="449455">
                <a:tc>
                  <a:txBody>
                    <a:bodyPr/>
                    <a:lstStyle/>
                    <a:p>
                      <a:pPr algn="just" rtl="1"/>
                      <a:r>
                        <a:rPr lang="ar-TN" dirty="0" smtClean="0"/>
                        <a:t>برامج </a:t>
                      </a:r>
                      <a:r>
                        <a:rPr lang="ar-TN" dirty="0" err="1" smtClean="0"/>
                        <a:t>تحسيسية</a:t>
                      </a:r>
                      <a:r>
                        <a:rPr lang="ar-TN" dirty="0" smtClean="0"/>
                        <a:t> وتطوير آليات التوقي من حوادث الطرقات.</a:t>
                      </a:r>
                      <a:endParaRPr lang="fr-FR" dirty="0"/>
                    </a:p>
                  </a:txBody>
                  <a:tcPr/>
                </a:tc>
                <a:tc>
                  <a:txBody>
                    <a:bodyPr/>
                    <a:lstStyle/>
                    <a:p>
                      <a:pPr algn="just" rtl="1"/>
                      <a:r>
                        <a:rPr lang="ar-TN" dirty="0" smtClean="0"/>
                        <a:t>الجمعية</a:t>
                      </a:r>
                      <a:r>
                        <a:rPr lang="ar-TN" baseline="0" dirty="0" smtClean="0"/>
                        <a:t> التونسية لحوادث الطرقات (2018)</a:t>
                      </a:r>
                      <a:endParaRPr lang="fr-FR" dirty="0"/>
                    </a:p>
                  </a:txBody>
                  <a:tcPr/>
                </a:tc>
              </a:tr>
            </a:tbl>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61</a:t>
            </a:fld>
            <a:endParaRPr lang="fr-FR"/>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500034" y="428604"/>
          <a:ext cx="8286808" cy="6254311"/>
        </p:xfrm>
        <a:graphic>
          <a:graphicData uri="http://schemas.openxmlformats.org/drawingml/2006/table">
            <a:tbl>
              <a:tblPr firstRow="1" bandRow="1">
                <a:tableStyleId>{5C22544A-7EE6-4342-B048-85BDC9FD1C3A}</a:tableStyleId>
              </a:tblPr>
              <a:tblGrid>
                <a:gridCol w="4429156"/>
                <a:gridCol w="3857652"/>
              </a:tblGrid>
              <a:tr h="377001">
                <a:tc>
                  <a:txBody>
                    <a:bodyPr/>
                    <a:lstStyle/>
                    <a:p>
                      <a:pPr algn="ctr"/>
                      <a:r>
                        <a:rPr lang="ar-TN" dirty="0" smtClean="0"/>
                        <a:t>الاتفاقية </a:t>
                      </a:r>
                      <a:endParaRPr lang="fr-FR" dirty="0"/>
                    </a:p>
                  </a:txBody>
                  <a:tcPr/>
                </a:tc>
                <a:tc>
                  <a:txBody>
                    <a:bodyPr/>
                    <a:lstStyle/>
                    <a:p>
                      <a:pPr algn="ctr"/>
                      <a:r>
                        <a:rPr lang="ar-TN" dirty="0" smtClean="0"/>
                        <a:t>الشركاء</a:t>
                      </a:r>
                      <a:endParaRPr lang="fr-FR" dirty="0"/>
                    </a:p>
                  </a:txBody>
                  <a:tcPr/>
                </a:tc>
              </a:tr>
              <a:tr h="846909">
                <a:tc>
                  <a:txBody>
                    <a:bodyPr/>
                    <a:lstStyle/>
                    <a:p>
                      <a:pPr algn="just" rtl="1"/>
                      <a:r>
                        <a:rPr lang="ar-SA" sz="1400" kern="1200" dirty="0" smtClean="0">
                          <a:solidFill>
                            <a:schemeClr val="dk1"/>
                          </a:solidFill>
                          <a:latin typeface="+mn-lt"/>
                          <a:ea typeface="+mn-ea"/>
                          <a:cs typeface="+mn-cs"/>
                        </a:rPr>
                        <a:t>تنظيم سلسلة من الدورات التكوينية لفائدة خريجي مراكز التكوين التابعة للاتحاد والحرفيات في عدة مجالات ذات علاقة ببعث المشاريع واستدامتها ومتابعتها فضلا عن النصح والإرشاد القانوني والمالي والإداري</a:t>
                      </a:r>
                      <a:r>
                        <a:rPr lang="ar-TN" sz="1400" kern="1200" dirty="0" smtClean="0">
                          <a:solidFill>
                            <a:schemeClr val="dk1"/>
                          </a:solidFill>
                          <a:latin typeface="+mn-lt"/>
                          <a:ea typeface="+mn-ea"/>
                          <a:cs typeface="+mn-cs"/>
                        </a:rPr>
                        <a:t>.</a:t>
                      </a:r>
                      <a:endParaRPr lang="fr-FR" sz="1400" kern="1200" dirty="0">
                        <a:solidFill>
                          <a:schemeClr val="dk1"/>
                        </a:solidFill>
                        <a:latin typeface="+mn-lt"/>
                        <a:ea typeface="+mn-ea"/>
                        <a:cs typeface="+mn-cs"/>
                      </a:endParaRPr>
                    </a:p>
                  </a:txBody>
                  <a:tcPr/>
                </a:tc>
                <a:tc>
                  <a:txBody>
                    <a:bodyPr/>
                    <a:lstStyle/>
                    <a:p>
                      <a:pPr algn="just" rtl="1"/>
                      <a:r>
                        <a:rPr lang="ar-SA" sz="1400" kern="1200" dirty="0" smtClean="0">
                          <a:solidFill>
                            <a:schemeClr val="dk1"/>
                          </a:solidFill>
                          <a:latin typeface="+mn-lt"/>
                          <a:ea typeface="+mn-ea"/>
                          <a:cs typeface="+mn-cs"/>
                        </a:rPr>
                        <a:t>التجاري بنك </a:t>
                      </a:r>
                      <a:endParaRPr lang="fr-FR" sz="1400" kern="1200" dirty="0">
                        <a:solidFill>
                          <a:schemeClr val="dk1"/>
                        </a:solidFill>
                        <a:latin typeface="+mn-lt"/>
                        <a:ea typeface="+mn-ea"/>
                        <a:cs typeface="+mn-cs"/>
                      </a:endParaRPr>
                    </a:p>
                  </a:txBody>
                  <a:tcPr/>
                </a:tc>
              </a:tr>
              <a:tr h="558205">
                <a:tc>
                  <a:txBody>
                    <a:bodyPr/>
                    <a:lstStyle/>
                    <a:p>
                      <a:pPr algn="just" rtl="1"/>
                      <a:r>
                        <a:rPr lang="ar-TN" sz="1400" kern="1200" dirty="0" smtClean="0">
                          <a:solidFill>
                            <a:schemeClr val="dk1"/>
                          </a:solidFill>
                          <a:latin typeface="+mn-lt"/>
                          <a:ea typeface="+mn-ea"/>
                          <a:cs typeface="+mn-cs"/>
                        </a:rPr>
                        <a:t>تربية الأجيال الصاعدة والأسرة وتثقيفهم في مجالات ذات العلاقة بالمسائل الاستهلاكية(</a:t>
                      </a:r>
                      <a:r>
                        <a:rPr lang="ar-TN" sz="1400" kern="1200" baseline="0" dirty="0" smtClean="0">
                          <a:solidFill>
                            <a:schemeClr val="dk1"/>
                          </a:solidFill>
                          <a:latin typeface="+mn-lt"/>
                          <a:ea typeface="+mn-ea"/>
                          <a:cs typeface="+mn-cs"/>
                        </a:rPr>
                        <a:t> الميثاق الوطني للحد من التبذير الغذائي).</a:t>
                      </a:r>
                      <a:endParaRPr lang="fr-FR" sz="1400" kern="1200" dirty="0">
                        <a:solidFill>
                          <a:schemeClr val="dk1"/>
                        </a:solidFill>
                        <a:latin typeface="+mn-lt"/>
                        <a:ea typeface="+mn-ea"/>
                        <a:cs typeface="+mn-cs"/>
                      </a:endParaRPr>
                    </a:p>
                  </a:txBody>
                  <a:tcPr/>
                </a:tc>
                <a:tc>
                  <a:txBody>
                    <a:bodyPr/>
                    <a:lstStyle/>
                    <a:p>
                      <a:pPr algn="just" rtl="1"/>
                      <a:r>
                        <a:rPr lang="ar-TN" sz="1400" kern="1200" dirty="0" smtClean="0">
                          <a:solidFill>
                            <a:schemeClr val="dk1"/>
                          </a:solidFill>
                          <a:latin typeface="+mn-lt"/>
                          <a:ea typeface="+mn-ea"/>
                          <a:cs typeface="+mn-cs"/>
                        </a:rPr>
                        <a:t>المعهد الوطني </a:t>
                      </a:r>
                      <a:r>
                        <a:rPr lang="ar-TN" sz="1400" kern="1200" dirty="0" err="1" smtClean="0">
                          <a:solidFill>
                            <a:schemeClr val="dk1"/>
                          </a:solidFill>
                          <a:latin typeface="+mn-lt"/>
                          <a:ea typeface="+mn-ea"/>
                          <a:cs typeface="+mn-cs"/>
                        </a:rPr>
                        <a:t>للإستهلاك</a:t>
                      </a:r>
                      <a:r>
                        <a:rPr lang="ar-TN" sz="1400" kern="1200" baseline="0" dirty="0" smtClean="0">
                          <a:solidFill>
                            <a:schemeClr val="dk1"/>
                          </a:solidFill>
                          <a:latin typeface="+mn-lt"/>
                          <a:ea typeface="+mn-ea"/>
                          <a:cs typeface="+mn-cs"/>
                        </a:rPr>
                        <a:t> (2021)</a:t>
                      </a:r>
                      <a:endParaRPr lang="fr-FR" sz="1400" kern="1200" dirty="0">
                        <a:solidFill>
                          <a:schemeClr val="dk1"/>
                        </a:solidFill>
                        <a:latin typeface="+mn-lt"/>
                        <a:ea typeface="+mn-ea"/>
                        <a:cs typeface="+mn-cs"/>
                      </a:endParaRPr>
                    </a:p>
                  </a:txBody>
                  <a:tcPr/>
                </a:tc>
              </a:tr>
              <a:tr h="655672">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TN" sz="1400" kern="1200" dirty="0" smtClean="0">
                          <a:solidFill>
                            <a:schemeClr val="dk1"/>
                          </a:solidFill>
                          <a:latin typeface="+mn-lt"/>
                          <a:ea typeface="+mn-ea"/>
                          <a:cs typeface="+mn-cs"/>
                        </a:rPr>
                        <a:t>ترسيخ مبادئ </a:t>
                      </a:r>
                      <a:r>
                        <a:rPr lang="ar-TN" sz="1400" kern="1200" dirty="0" err="1" smtClean="0">
                          <a:solidFill>
                            <a:schemeClr val="dk1"/>
                          </a:solidFill>
                          <a:latin typeface="+mn-lt"/>
                          <a:ea typeface="+mn-ea"/>
                          <a:cs typeface="+mn-cs"/>
                        </a:rPr>
                        <a:t>الحوكمة</a:t>
                      </a:r>
                      <a:r>
                        <a:rPr lang="ar-TN" sz="1400" kern="1200" dirty="0" smtClean="0">
                          <a:solidFill>
                            <a:schemeClr val="dk1"/>
                          </a:solidFill>
                          <a:latin typeface="+mn-lt"/>
                          <a:ea typeface="+mn-ea"/>
                          <a:cs typeface="+mn-cs"/>
                        </a:rPr>
                        <a:t> الرشيدة.</a:t>
                      </a:r>
                    </a:p>
                    <a:p>
                      <a:pPr marL="0" marR="0" lvl="0" indent="0" algn="just" defTabSz="914400" rtl="1" eaLnBrk="1" fontAlgn="auto" latinLnBrk="0" hangingPunct="1">
                        <a:lnSpc>
                          <a:spcPct val="100000"/>
                        </a:lnSpc>
                        <a:spcBef>
                          <a:spcPts val="0"/>
                        </a:spcBef>
                        <a:spcAft>
                          <a:spcPts val="0"/>
                        </a:spcAft>
                        <a:buClrTx/>
                        <a:buSzTx/>
                        <a:buFontTx/>
                        <a:buNone/>
                        <a:tabLst/>
                        <a:defRPr/>
                      </a:pPr>
                      <a:r>
                        <a:rPr lang="ar-TN" sz="1400" kern="1200" dirty="0" smtClean="0">
                          <a:solidFill>
                            <a:schemeClr val="dk1"/>
                          </a:solidFill>
                          <a:latin typeface="+mn-lt"/>
                          <a:ea typeface="+mn-ea"/>
                          <a:cs typeface="+mn-cs"/>
                        </a:rPr>
                        <a:t>عقد دورات تكوينية في مجال التبليغ والتقصي في كامل تراب الجمهورية.</a:t>
                      </a:r>
                      <a:endParaRPr lang="fr-FR" sz="1400" kern="1200" dirty="0" smtClean="0">
                        <a:solidFill>
                          <a:schemeClr val="dk1"/>
                        </a:solidFill>
                        <a:latin typeface="+mn-lt"/>
                        <a:ea typeface="+mn-ea"/>
                        <a:cs typeface="+mn-cs"/>
                      </a:endParaRP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TN" sz="1400" kern="1200" dirty="0" smtClean="0">
                          <a:solidFill>
                            <a:schemeClr val="dk1"/>
                          </a:solidFill>
                          <a:latin typeface="+mn-lt"/>
                          <a:ea typeface="+mn-ea"/>
                          <a:cs typeface="+mn-cs"/>
                        </a:rPr>
                        <a:t>2019 الهيئة العليا لمكافحة الفساد</a:t>
                      </a:r>
                      <a:endParaRPr lang="fr-FR" sz="1400" kern="1200" dirty="0" smtClean="0">
                        <a:solidFill>
                          <a:schemeClr val="dk1"/>
                        </a:solidFill>
                        <a:latin typeface="+mn-lt"/>
                        <a:ea typeface="+mn-ea"/>
                        <a:cs typeface="+mn-cs"/>
                      </a:endParaRPr>
                    </a:p>
                    <a:p>
                      <a:pPr algn="just" rtl="1"/>
                      <a:endParaRPr lang="fr-FR" sz="1400" kern="1200" dirty="0">
                        <a:solidFill>
                          <a:schemeClr val="dk1"/>
                        </a:solidFill>
                        <a:latin typeface="+mn-lt"/>
                        <a:ea typeface="+mn-ea"/>
                        <a:cs typeface="+mn-cs"/>
                      </a:endParaRPr>
                    </a:p>
                  </a:txBody>
                  <a:tcPr/>
                </a:tc>
              </a:tr>
              <a:tr h="503918">
                <a:tc>
                  <a:txBody>
                    <a:bodyPr/>
                    <a:lstStyle/>
                    <a:p>
                      <a:pPr algn="just" rtl="1"/>
                      <a:r>
                        <a:rPr lang="ar-TN" sz="1400" kern="1200" dirty="0" smtClean="0">
                          <a:solidFill>
                            <a:schemeClr val="dk1"/>
                          </a:solidFill>
                          <a:latin typeface="+mn-lt"/>
                          <a:ea typeface="+mn-ea"/>
                          <a:cs typeface="+mn-cs"/>
                        </a:rPr>
                        <a:t>تخصيص خلية إنصات وتوجيه بصفة دورية لفائدة المكفوفين والمكفوفات.</a:t>
                      </a:r>
                      <a:endParaRPr lang="fr-FR" sz="1400" kern="1200" dirty="0">
                        <a:solidFill>
                          <a:schemeClr val="dk1"/>
                        </a:solidFill>
                        <a:latin typeface="+mn-lt"/>
                        <a:ea typeface="+mn-ea"/>
                        <a:cs typeface="+mn-cs"/>
                      </a:endParaRPr>
                    </a:p>
                  </a:txBody>
                  <a:tcPr/>
                </a:tc>
                <a:tc>
                  <a:txBody>
                    <a:bodyPr/>
                    <a:lstStyle/>
                    <a:p>
                      <a:pPr algn="just" rtl="1"/>
                      <a:r>
                        <a:rPr lang="ar-TN" sz="1400" kern="1200" dirty="0" smtClean="0">
                          <a:solidFill>
                            <a:schemeClr val="dk1"/>
                          </a:solidFill>
                          <a:latin typeface="+mn-lt"/>
                          <a:ea typeface="+mn-ea"/>
                          <a:cs typeface="+mn-cs"/>
                        </a:rPr>
                        <a:t>الاتحاد </a:t>
                      </a:r>
                      <a:r>
                        <a:rPr lang="ar-TN" sz="1400" kern="1200" dirty="0" err="1" smtClean="0">
                          <a:solidFill>
                            <a:schemeClr val="dk1"/>
                          </a:solidFill>
                          <a:latin typeface="+mn-lt"/>
                          <a:ea typeface="+mn-ea"/>
                          <a:cs typeface="+mn-cs"/>
                        </a:rPr>
                        <a:t>الجهوي</a:t>
                      </a:r>
                      <a:r>
                        <a:rPr lang="ar-TN" sz="1400" kern="1200" baseline="0" dirty="0" smtClean="0">
                          <a:solidFill>
                            <a:schemeClr val="dk1"/>
                          </a:solidFill>
                          <a:latin typeface="+mn-lt"/>
                          <a:ea typeface="+mn-ea"/>
                          <a:cs typeface="+mn-cs"/>
                        </a:rPr>
                        <a:t> للمكفوفين بتونس </a:t>
                      </a:r>
                      <a:endParaRPr lang="fr-FR" sz="1400" kern="1200" dirty="0">
                        <a:solidFill>
                          <a:schemeClr val="dk1"/>
                        </a:solidFill>
                        <a:latin typeface="+mn-lt"/>
                        <a:ea typeface="+mn-ea"/>
                        <a:cs typeface="+mn-cs"/>
                      </a:endParaRPr>
                    </a:p>
                  </a:txBody>
                  <a:tcPr/>
                </a:tc>
              </a:tr>
              <a:tr h="508359">
                <a:tc>
                  <a:txBody>
                    <a:bodyPr/>
                    <a:lstStyle/>
                    <a:p>
                      <a:pPr algn="just"/>
                      <a:r>
                        <a:rPr lang="ar-TN" sz="1400" kern="1200" dirty="0" smtClean="0">
                          <a:solidFill>
                            <a:schemeClr val="dk1"/>
                          </a:solidFill>
                          <a:latin typeface="+mn-lt"/>
                          <a:ea typeface="+mn-ea"/>
                          <a:cs typeface="+mn-cs"/>
                        </a:rPr>
                        <a:t>تهدف هذه الاتفاقية بالخصوص إلى تسهيل التعاون والتنسيق بين الطرفين في ما يتعلق بالمشاريع المشتركة وتبادل الخبرات والدراسات. </a:t>
                      </a:r>
                      <a:endParaRPr lang="fr-FR" sz="1400" kern="1200" dirty="0">
                        <a:solidFill>
                          <a:schemeClr val="dk1"/>
                        </a:solidFill>
                        <a:latin typeface="+mn-lt"/>
                        <a:ea typeface="+mn-ea"/>
                        <a:cs typeface="+mn-cs"/>
                      </a:endParaRPr>
                    </a:p>
                  </a:txBody>
                  <a:tcPr/>
                </a:tc>
                <a:tc>
                  <a:txBody>
                    <a:bodyPr/>
                    <a:lstStyle/>
                    <a:p>
                      <a:pPr algn="just" rtl="1"/>
                      <a:r>
                        <a:rPr lang="ar-TN" sz="1400" kern="1200" dirty="0" smtClean="0">
                          <a:solidFill>
                            <a:schemeClr val="dk1"/>
                          </a:solidFill>
                          <a:latin typeface="+mn-lt"/>
                          <a:ea typeface="+mn-ea"/>
                          <a:cs typeface="+mn-cs"/>
                        </a:rPr>
                        <a:t>فيفري 2019 المعهد التونسي للدراسات الإستراتيجية.</a:t>
                      </a:r>
                      <a:endParaRPr lang="fr-FR" sz="1400" kern="1200" dirty="0">
                        <a:solidFill>
                          <a:schemeClr val="dk1"/>
                        </a:solidFill>
                        <a:latin typeface="+mn-lt"/>
                        <a:ea typeface="+mn-ea"/>
                        <a:cs typeface="+mn-cs"/>
                      </a:endParaRPr>
                    </a:p>
                  </a:txBody>
                  <a:tcPr/>
                </a:tc>
              </a:tr>
              <a:tr h="420377">
                <a:tc>
                  <a:txBody>
                    <a:bodyPr/>
                    <a:lstStyle/>
                    <a:p>
                      <a:pPr algn="just" rtl="1"/>
                      <a:r>
                        <a:rPr lang="ar-TN" dirty="0" smtClean="0"/>
                        <a:t>مزيد تفعيل دور المرأة</a:t>
                      </a:r>
                      <a:r>
                        <a:rPr lang="ar-TN" baseline="0" dirty="0" smtClean="0"/>
                        <a:t> في </a:t>
                      </a:r>
                      <a:r>
                        <a:rPr lang="ar-TN" baseline="0" dirty="0" err="1" smtClean="0"/>
                        <a:t>الإستحققات</a:t>
                      </a:r>
                      <a:r>
                        <a:rPr lang="ar-TN" baseline="0" dirty="0" smtClean="0"/>
                        <a:t> الانتخابية. </a:t>
                      </a:r>
                      <a:endParaRPr lang="fr-FR" dirty="0"/>
                    </a:p>
                  </a:txBody>
                  <a:tcPr/>
                </a:tc>
                <a:tc>
                  <a:txBody>
                    <a:bodyPr/>
                    <a:lstStyle/>
                    <a:p>
                      <a:pPr algn="just" rtl="1"/>
                      <a:r>
                        <a:rPr lang="ar-TN" dirty="0" smtClean="0"/>
                        <a:t>الهيئة العليا المستقلة للانتخابات</a:t>
                      </a:r>
                      <a:endParaRPr lang="fr-FR" dirty="0"/>
                    </a:p>
                  </a:txBody>
                  <a:tcPr/>
                </a:tc>
              </a:tr>
              <a:tr h="627973">
                <a:tc>
                  <a:txBody>
                    <a:bodyPr/>
                    <a:lstStyle/>
                    <a:p>
                      <a:pPr algn="just" rtl="1"/>
                      <a:r>
                        <a:rPr lang="ar-TN" dirty="0" smtClean="0"/>
                        <a:t>مساعدة</a:t>
                      </a:r>
                      <a:r>
                        <a:rPr lang="ar-TN" baseline="0" dirty="0" smtClean="0"/>
                        <a:t> الحرفيات على مواجهة الصعوبات ورفع التحديات وإيجاد مسالك جديدة للترويج.</a:t>
                      </a:r>
                      <a:endParaRPr lang="fr-FR" dirty="0"/>
                    </a:p>
                  </a:txBody>
                  <a:tcPr/>
                </a:tc>
                <a:tc>
                  <a:txBody>
                    <a:bodyPr/>
                    <a:lstStyle/>
                    <a:p>
                      <a:pPr algn="r" rtl="1"/>
                      <a:r>
                        <a:rPr lang="ar-TN" dirty="0" smtClean="0"/>
                        <a:t>الغرفة الوطنية للنساء صاحبات المؤسسات (2018)</a:t>
                      </a:r>
                      <a:endParaRPr lang="fr-FR" dirty="0"/>
                    </a:p>
                  </a:txBody>
                  <a:tcPr/>
                </a:tc>
              </a:tr>
              <a:tr h="897104">
                <a:tc>
                  <a:txBody>
                    <a:bodyPr/>
                    <a:lstStyle/>
                    <a:p>
                      <a:pPr algn="just" rtl="1"/>
                      <a:r>
                        <a:rPr lang="ar-SA" sz="1800" kern="1200" dirty="0" smtClean="0">
                          <a:solidFill>
                            <a:schemeClr val="dk1"/>
                          </a:solidFill>
                          <a:latin typeface="+mn-lt"/>
                          <a:ea typeface="+mn-ea"/>
                          <a:cs typeface="+mn-cs"/>
                        </a:rPr>
                        <a:t>تنظيم سلسلة من الدورات التكوينية لفائدة خريجي مراكز التكوين التابعة للاتحاد والحرفيات في عدة مجالات ذات علاقة ببعث المشاريع </a:t>
                      </a:r>
                      <a:r>
                        <a:rPr lang="ar-TN" sz="1800" kern="1200" dirty="0" smtClean="0">
                          <a:solidFill>
                            <a:schemeClr val="dk1"/>
                          </a:solidFill>
                          <a:latin typeface="+mn-lt"/>
                          <a:ea typeface="+mn-ea"/>
                          <a:cs typeface="+mn-cs"/>
                        </a:rPr>
                        <a:t>.</a:t>
                      </a:r>
                      <a:endParaRPr lang="fr-FR" dirty="0"/>
                    </a:p>
                  </a:txBody>
                  <a:tcPr/>
                </a:tc>
                <a:tc>
                  <a:txBody>
                    <a:bodyPr/>
                    <a:lstStyle/>
                    <a:p>
                      <a:pPr algn="r" rtl="1"/>
                      <a:r>
                        <a:rPr lang="ar-TN" dirty="0" smtClean="0"/>
                        <a:t>الزيتونة تمكين (2017)</a:t>
                      </a:r>
                      <a:endParaRPr lang="fr-FR" dirty="0"/>
                    </a:p>
                  </a:txBody>
                  <a:tcPr/>
                </a:tc>
              </a:tr>
              <a:tr h="819589">
                <a:tc>
                  <a:txBody>
                    <a:bodyPr/>
                    <a:lstStyle/>
                    <a:p>
                      <a:pPr algn="just" rtl="1"/>
                      <a:r>
                        <a:rPr lang="ar-TN" dirty="0" smtClean="0"/>
                        <a:t>العمل المشترك في مجالات التكوين والبحوث والدراسات في مجال حقوق الإنسان.</a:t>
                      </a:r>
                      <a:endParaRPr lang="fr-FR" dirty="0"/>
                    </a:p>
                  </a:txBody>
                  <a:tcPr/>
                </a:tc>
                <a:tc>
                  <a:txBody>
                    <a:bodyPr/>
                    <a:lstStyle/>
                    <a:p>
                      <a:pPr algn="r" rtl="1"/>
                      <a:r>
                        <a:rPr lang="ar-TN" dirty="0" err="1" smtClean="0"/>
                        <a:t>الكريديف</a:t>
                      </a:r>
                      <a:r>
                        <a:rPr lang="ar-TN" dirty="0" smtClean="0"/>
                        <a:t> (2020) </a:t>
                      </a:r>
                      <a:endParaRPr lang="fr-FR" dirty="0"/>
                    </a:p>
                  </a:txBody>
                  <a:tcPr/>
                </a:tc>
              </a:tr>
            </a:tbl>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62</a:t>
            </a:fld>
            <a:endParaRPr lang="fr-FR"/>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428605"/>
          <a:ext cx="8229600" cy="3043257"/>
        </p:xfrm>
        <a:graphic>
          <a:graphicData uri="http://schemas.openxmlformats.org/drawingml/2006/table">
            <a:tbl>
              <a:tblPr firstRow="1" bandRow="1">
                <a:tableStyleId>{5C22544A-7EE6-4342-B048-85BDC9FD1C3A}</a:tableStyleId>
              </a:tblPr>
              <a:tblGrid>
                <a:gridCol w="4114800"/>
                <a:gridCol w="4114800"/>
              </a:tblGrid>
              <a:tr h="1014419">
                <a:tc>
                  <a:txBody>
                    <a:bodyPr/>
                    <a:lstStyle/>
                    <a:p>
                      <a:pPr algn="just" rtl="1"/>
                      <a:r>
                        <a:rPr lang="ar-TN" b="0" dirty="0" smtClean="0">
                          <a:solidFill>
                            <a:schemeClr val="tx1"/>
                          </a:solidFill>
                        </a:rPr>
                        <a:t>الحفاظ على الموروث الوطني والذاكرة.</a:t>
                      </a:r>
                      <a:endParaRPr lang="fr-FR" b="0" dirty="0">
                        <a:solidFill>
                          <a:schemeClr val="tx1"/>
                        </a:solidFill>
                      </a:endParaRPr>
                    </a:p>
                  </a:txBody>
                  <a:tcPr/>
                </a:tc>
                <a:tc>
                  <a:txBody>
                    <a:bodyPr/>
                    <a:lstStyle/>
                    <a:p>
                      <a:pPr algn="just" rtl="1"/>
                      <a:r>
                        <a:rPr lang="ar-TN" b="0" dirty="0" smtClean="0">
                          <a:solidFill>
                            <a:schemeClr val="tx1"/>
                          </a:solidFill>
                        </a:rPr>
                        <a:t>دار الكتب الوطنيّة (2019)</a:t>
                      </a:r>
                      <a:endParaRPr lang="fr-FR" b="0" dirty="0">
                        <a:solidFill>
                          <a:schemeClr val="tx1"/>
                        </a:solidFill>
                      </a:endParaRPr>
                    </a:p>
                  </a:txBody>
                  <a:tcPr/>
                </a:tc>
              </a:tr>
              <a:tr h="1014419">
                <a:tc>
                  <a:txBody>
                    <a:bodyPr/>
                    <a:lstStyle/>
                    <a:p>
                      <a:pPr algn="just" rtl="1"/>
                      <a:r>
                        <a:rPr lang="ar-TN" dirty="0" smtClean="0"/>
                        <a:t>تنظيم أنشطة مشتركة </a:t>
                      </a:r>
                      <a:r>
                        <a:rPr lang="ar-TN" baseline="0" dirty="0" smtClean="0"/>
                        <a:t> من أجل نشر ثقافة التطوع والحسّ التضامني والمدني والبيئي.</a:t>
                      </a:r>
                      <a:endParaRPr lang="fr-FR" dirty="0"/>
                    </a:p>
                  </a:txBody>
                  <a:tcPr/>
                </a:tc>
                <a:tc>
                  <a:txBody>
                    <a:bodyPr/>
                    <a:lstStyle/>
                    <a:p>
                      <a:pPr algn="r" rtl="1"/>
                      <a:r>
                        <a:rPr lang="ar-TN" dirty="0" smtClean="0"/>
                        <a:t>المنظمة التونسيّة للتربية والأسرة (2018)</a:t>
                      </a:r>
                      <a:endParaRPr lang="fr-FR" dirty="0"/>
                    </a:p>
                  </a:txBody>
                  <a:tcPr/>
                </a:tc>
              </a:tr>
              <a:tr h="1014419">
                <a:tc>
                  <a:txBody>
                    <a:bodyPr/>
                    <a:lstStyle/>
                    <a:p>
                      <a:pPr algn="just" rtl="1"/>
                      <a:r>
                        <a:rPr lang="ar-TN" sz="1800" b="0" i="0" kern="1200" dirty="0" smtClean="0">
                          <a:solidFill>
                            <a:schemeClr val="dk1"/>
                          </a:solidFill>
                          <a:latin typeface="+mn-lt"/>
                          <a:ea typeface="+mn-ea"/>
                          <a:cs typeface="+mn-cs"/>
                        </a:rPr>
                        <a:t>العمل </a:t>
                      </a:r>
                      <a:r>
                        <a:rPr lang="ar-TN" sz="1800" b="0" i="0" kern="1200" dirty="0" err="1" smtClean="0">
                          <a:solidFill>
                            <a:schemeClr val="dk1"/>
                          </a:solidFill>
                          <a:latin typeface="+mn-lt"/>
                          <a:ea typeface="+mn-ea"/>
                          <a:cs typeface="+mn-cs"/>
                        </a:rPr>
                        <a:t>التوعوي</a:t>
                      </a:r>
                      <a:r>
                        <a:rPr lang="ar-TN" sz="1800" b="0" i="0" kern="1200" dirty="0" smtClean="0">
                          <a:solidFill>
                            <a:schemeClr val="dk1"/>
                          </a:solidFill>
                          <a:latin typeface="+mn-lt"/>
                          <a:ea typeface="+mn-ea"/>
                          <a:cs typeface="+mn-cs"/>
                        </a:rPr>
                        <a:t> المشترك للحدّ من المخاطر البيئية وإلى تحقيق التنمية المستدامة .</a:t>
                      </a:r>
                      <a:endParaRPr lang="fr-FR" dirty="0"/>
                    </a:p>
                  </a:txBody>
                  <a:tcPr/>
                </a:tc>
                <a:tc>
                  <a:txBody>
                    <a:bodyPr/>
                    <a:lstStyle/>
                    <a:p>
                      <a:pPr algn="just" rtl="1"/>
                      <a:r>
                        <a:rPr lang="ar-TN" dirty="0" smtClean="0"/>
                        <a:t>المعهد الوطني للبحوث الزراعيّة بتونس (2020)</a:t>
                      </a:r>
                      <a:endParaRPr lang="fr-FR" dirty="0"/>
                    </a:p>
                  </a:txBody>
                  <a:tcPr/>
                </a:tc>
              </a:tr>
            </a:tbl>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63</a:t>
            </a:fld>
            <a:endParaRPr lang="fr-FR"/>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ar-TN" sz="5400" dirty="0" smtClean="0"/>
              <a:t>التّعاون الدّولي</a:t>
            </a:r>
            <a:endParaRPr lang="fr-FR" sz="5400"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64</a:t>
            </a:fld>
            <a:endParaRPr lang="fr-FR"/>
          </a:p>
        </p:txBody>
      </p:sp>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357158" y="428604"/>
          <a:ext cx="8258204" cy="5608170"/>
        </p:xfrm>
        <a:graphic>
          <a:graphicData uri="http://schemas.openxmlformats.org/drawingml/2006/table">
            <a:tbl>
              <a:tblPr firstRow="1" bandRow="1">
                <a:tableStyleId>{5C22544A-7EE6-4342-B048-85BDC9FD1C3A}</a:tableStyleId>
              </a:tblPr>
              <a:tblGrid>
                <a:gridCol w="4857784"/>
                <a:gridCol w="3400420"/>
              </a:tblGrid>
              <a:tr h="256791">
                <a:tc>
                  <a:txBody>
                    <a:bodyPr/>
                    <a:lstStyle/>
                    <a:p>
                      <a:pPr algn="ctr"/>
                      <a:r>
                        <a:rPr lang="ar-TN" dirty="0" smtClean="0"/>
                        <a:t>المشاريع </a:t>
                      </a:r>
                      <a:endParaRPr lang="fr-FR" dirty="0"/>
                    </a:p>
                  </a:txBody>
                  <a:tcPr/>
                </a:tc>
                <a:tc>
                  <a:txBody>
                    <a:bodyPr/>
                    <a:lstStyle/>
                    <a:p>
                      <a:pPr algn="ctr"/>
                      <a:r>
                        <a:rPr lang="ar-TN" dirty="0" smtClean="0"/>
                        <a:t>المموّل </a:t>
                      </a:r>
                      <a:endParaRPr lang="fr-FR" dirty="0"/>
                    </a:p>
                  </a:txBody>
                  <a:tcPr/>
                </a:tc>
              </a:tr>
              <a:tr h="24501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TN" sz="1400" b="0" i="0" kern="1200" dirty="0" smtClean="0">
                          <a:solidFill>
                            <a:schemeClr val="dk1"/>
                          </a:solidFill>
                          <a:latin typeface="+mn-lt"/>
                          <a:ea typeface="+mn-ea"/>
                          <a:cs typeface="+mn-cs"/>
                        </a:rPr>
                        <a:t>مشروع تعليم الكبار ومحو الأمية في تونس:«تعزيزا للمناهج والهياكل متعددة القطاعات“منذ</a:t>
                      </a:r>
                      <a:r>
                        <a:rPr lang="ar-SA" sz="1400" b="0" i="0" kern="1200" dirty="0" smtClean="0">
                          <a:solidFill>
                            <a:schemeClr val="dk1"/>
                          </a:solidFill>
                          <a:latin typeface="+mn-lt"/>
                          <a:ea typeface="+mn-ea"/>
                          <a:cs typeface="+mn-cs"/>
                        </a:rPr>
                        <a:t> يوم 24ماي 2019</a:t>
                      </a:r>
                      <a:endParaRPr lang="fr-FR" sz="1400" b="0" i="0" kern="1200" dirty="0" smtClean="0">
                        <a:solidFill>
                          <a:schemeClr val="dk1"/>
                        </a:solidFill>
                        <a:latin typeface="+mn-lt"/>
                        <a:ea typeface="+mn-ea"/>
                        <a:cs typeface="+mn-cs"/>
                      </a:endParaRPr>
                    </a:p>
                    <a:p>
                      <a:pPr marL="0" algn="just" defTabSz="914400" rtl="1" eaLnBrk="1" latinLnBrk="0" hangingPunct="1"/>
                      <a:endParaRPr lang="fr-FR" sz="1400" kern="1200" dirty="0" smtClean="0">
                        <a:solidFill>
                          <a:schemeClr val="dk1"/>
                        </a:solidFill>
                        <a:latin typeface="+mn-lt"/>
                        <a:ea typeface="+mn-ea"/>
                        <a:cs typeface="+mn-cs"/>
                      </a:endParaRPr>
                    </a:p>
                  </a:txBody>
                  <a:tcPr/>
                </a:tc>
                <a:tc>
                  <a:txBody>
                    <a:bodyPr/>
                    <a:lstStyle/>
                    <a:p>
                      <a:pPr marL="0" algn="just" defTabSz="914400" rtl="1" eaLnBrk="1" latinLnBrk="0" hangingPunct="1"/>
                      <a:r>
                        <a:rPr lang="ar-SA" sz="1400" b="0" i="0" kern="1200" dirty="0" err="1" smtClean="0">
                          <a:solidFill>
                            <a:schemeClr val="dk1"/>
                          </a:solidFill>
                          <a:latin typeface="+mn-lt"/>
                          <a:ea typeface="+mn-ea"/>
                          <a:cs typeface="+mn-cs"/>
                        </a:rPr>
                        <a:t>ال</a:t>
                      </a:r>
                      <a:r>
                        <a:rPr lang="ar-TN" sz="1400" b="0" i="0" kern="1200" dirty="0" err="1" smtClean="0">
                          <a:solidFill>
                            <a:schemeClr val="dk1"/>
                          </a:solidFill>
                          <a:latin typeface="+mn-lt"/>
                          <a:ea typeface="+mn-ea"/>
                          <a:cs typeface="+mn-cs"/>
                        </a:rPr>
                        <a:t>كنفدرالية</a:t>
                      </a:r>
                      <a:r>
                        <a:rPr lang="ar-TN" sz="1400" b="0" i="0" kern="1200" dirty="0" smtClean="0">
                          <a:solidFill>
                            <a:schemeClr val="dk1"/>
                          </a:solidFill>
                          <a:latin typeface="+mn-lt"/>
                          <a:ea typeface="+mn-ea"/>
                          <a:cs typeface="+mn-cs"/>
                        </a:rPr>
                        <a:t> </a:t>
                      </a:r>
                      <a:r>
                        <a:rPr lang="ar-SA" sz="1400" b="0" i="0" kern="1200" dirty="0" smtClean="0">
                          <a:solidFill>
                            <a:schemeClr val="dk1"/>
                          </a:solidFill>
                          <a:latin typeface="+mn-lt"/>
                          <a:ea typeface="+mn-ea"/>
                          <a:cs typeface="+mn-cs"/>
                        </a:rPr>
                        <a:t>الألمانية لتعليم الكبار</a:t>
                      </a:r>
                      <a:r>
                        <a:rPr lang="fr-FR" sz="1400" b="0" i="0" kern="1200" dirty="0" smtClean="0">
                          <a:solidFill>
                            <a:schemeClr val="dk1"/>
                          </a:solidFill>
                          <a:latin typeface="+mn-lt"/>
                          <a:ea typeface="+mn-ea"/>
                          <a:cs typeface="+mn-cs"/>
                        </a:rPr>
                        <a:t>DVVI</a:t>
                      </a:r>
                      <a:endParaRPr lang="fr-FR" sz="1400" kern="1200" dirty="0" smtClean="0">
                        <a:solidFill>
                          <a:schemeClr val="dk1"/>
                        </a:solidFill>
                        <a:latin typeface="+mn-lt"/>
                        <a:ea typeface="+mn-ea"/>
                        <a:cs typeface="+mn-cs"/>
                      </a:endParaRPr>
                    </a:p>
                  </a:txBody>
                  <a:tcPr/>
                </a:tc>
              </a:tr>
              <a:tr h="24501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مشروع</a:t>
                      </a:r>
                      <a:r>
                        <a:rPr lang="fr-FR" sz="1400" kern="1200" dirty="0" smtClean="0">
                          <a:solidFill>
                            <a:schemeClr val="dk1"/>
                          </a:solidFill>
                          <a:latin typeface="+mn-lt"/>
                          <a:ea typeface="+mn-ea"/>
                          <a:cs typeface="+mn-cs"/>
                        </a:rPr>
                        <a:t> FAIRE : </a:t>
                      </a:r>
                      <a:r>
                        <a:rPr lang="ar-SA" sz="1400" kern="1200" dirty="0" smtClean="0">
                          <a:solidFill>
                            <a:schemeClr val="dk1"/>
                          </a:solidFill>
                          <a:latin typeface="+mn-lt"/>
                          <a:ea typeface="+mn-ea"/>
                          <a:cs typeface="+mn-cs"/>
                        </a:rPr>
                        <a:t>نساء عاملات في القطاع ألفلاحي:</a:t>
                      </a:r>
                      <a:r>
                        <a:rPr lang="ar-TN" sz="1400" kern="1200" dirty="0" smtClean="0">
                          <a:solidFill>
                            <a:schemeClr val="dk1"/>
                          </a:solidFill>
                          <a:latin typeface="+mn-lt"/>
                          <a:ea typeface="+mn-ea"/>
                          <a:cs typeface="+mn-cs"/>
                        </a:rPr>
                        <a:t> </a:t>
                      </a:r>
                      <a:r>
                        <a:rPr lang="ar-SA" sz="1400" kern="1200" dirty="0" smtClean="0">
                          <a:solidFill>
                            <a:schemeClr val="dk1"/>
                          </a:solidFill>
                          <a:latin typeface="+mn-lt"/>
                          <a:ea typeface="+mn-ea"/>
                          <a:cs typeface="+mn-cs"/>
                        </a:rPr>
                        <a:t>إدماج، تشبيك ، استقلالية</a:t>
                      </a:r>
                      <a:r>
                        <a:rPr lang="fr-FR" sz="1400" kern="1200" dirty="0" smtClean="0">
                          <a:solidFill>
                            <a:schemeClr val="dk1"/>
                          </a:solidFill>
                          <a:latin typeface="+mn-lt"/>
                          <a:ea typeface="+mn-ea"/>
                          <a:cs typeface="+mn-cs"/>
                        </a:rPr>
                        <a:t> «</a:t>
                      </a:r>
                      <a:r>
                        <a:rPr lang="ar-SA" sz="1400" kern="1200" dirty="0" smtClean="0">
                          <a:solidFill>
                            <a:schemeClr val="dk1"/>
                          </a:solidFill>
                          <a:latin typeface="+mn-lt"/>
                          <a:ea typeface="+mn-ea"/>
                          <a:cs typeface="+mn-cs"/>
                        </a:rPr>
                        <a:t>لفائدة النساء الريفيات العاملات بالقطاع </a:t>
                      </a:r>
                      <a:r>
                        <a:rPr lang="ar-SA" sz="1400" kern="1200" dirty="0" err="1" smtClean="0">
                          <a:solidFill>
                            <a:schemeClr val="dk1"/>
                          </a:solidFill>
                          <a:latin typeface="+mn-lt"/>
                          <a:ea typeface="+mn-ea"/>
                          <a:cs typeface="+mn-cs"/>
                        </a:rPr>
                        <a:t>الفلاحي</a:t>
                      </a:r>
                      <a:r>
                        <a:rPr lang="ar-SA" sz="1400" kern="1200" dirty="0" smtClean="0">
                          <a:solidFill>
                            <a:schemeClr val="dk1"/>
                          </a:solidFill>
                          <a:latin typeface="+mn-lt"/>
                          <a:ea typeface="+mn-ea"/>
                          <a:cs typeface="+mn-cs"/>
                        </a:rPr>
                        <a:t> وبمشاركة مجموعة من </a:t>
                      </a:r>
                      <a:r>
                        <a:rPr lang="ar-SA" sz="1400" kern="1200" dirty="0" err="1" smtClean="0">
                          <a:solidFill>
                            <a:schemeClr val="dk1"/>
                          </a:solidFill>
                          <a:latin typeface="+mn-lt"/>
                          <a:ea typeface="+mn-ea"/>
                          <a:cs typeface="+mn-cs"/>
                        </a:rPr>
                        <a:t>النيابات</a:t>
                      </a:r>
                      <a:r>
                        <a:rPr lang="ar-SA" sz="1400" kern="1200" dirty="0" smtClean="0">
                          <a:solidFill>
                            <a:schemeClr val="dk1"/>
                          </a:solidFill>
                          <a:latin typeface="+mn-lt"/>
                          <a:ea typeface="+mn-ea"/>
                          <a:cs typeface="+mn-cs"/>
                        </a:rPr>
                        <a:t> </a:t>
                      </a:r>
                      <a:r>
                        <a:rPr lang="ar-SA" sz="1400" kern="1200" dirty="0" err="1" smtClean="0">
                          <a:solidFill>
                            <a:schemeClr val="dk1"/>
                          </a:solidFill>
                          <a:latin typeface="+mn-lt"/>
                          <a:ea typeface="+mn-ea"/>
                          <a:cs typeface="+mn-cs"/>
                        </a:rPr>
                        <a:t>الجهوية</a:t>
                      </a:r>
                      <a:r>
                        <a:rPr lang="fr-FR" sz="1400" kern="1200" dirty="0" smtClean="0">
                          <a:solidFill>
                            <a:schemeClr val="dk1"/>
                          </a:solidFill>
                          <a:latin typeface="+mn-lt"/>
                          <a:ea typeface="+mn-ea"/>
                          <a:cs typeface="+mn-cs"/>
                        </a:rPr>
                        <a:t>.</a:t>
                      </a:r>
                      <a:r>
                        <a:rPr lang="ar-SA" sz="1400" kern="1200" dirty="0" smtClean="0">
                          <a:solidFill>
                            <a:schemeClr val="dk1"/>
                          </a:solidFill>
                          <a:latin typeface="+mn-lt"/>
                          <a:ea typeface="+mn-ea"/>
                          <a:cs typeface="+mn-cs"/>
                        </a:rPr>
                        <a:t> </a:t>
                      </a:r>
                      <a:endParaRPr lang="fr-FR" sz="1400" kern="1200" dirty="0" smtClean="0">
                        <a:solidFill>
                          <a:schemeClr val="dk1"/>
                        </a:solidFill>
                        <a:latin typeface="+mn-lt"/>
                        <a:ea typeface="+mn-ea"/>
                        <a:cs typeface="+mn-cs"/>
                      </a:endParaRPr>
                    </a:p>
                    <a:p>
                      <a:pPr marL="0" algn="just" defTabSz="914400" rtl="1" eaLnBrk="1" latinLnBrk="0" hangingPunct="1"/>
                      <a:endParaRPr lang="fr-FR" sz="1400" kern="1200" dirty="0" smtClean="0">
                        <a:solidFill>
                          <a:schemeClr val="dk1"/>
                        </a:solidFill>
                        <a:latin typeface="+mn-lt"/>
                        <a:ea typeface="+mn-ea"/>
                        <a:cs typeface="+mn-cs"/>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المنظمة الايطالية</a:t>
                      </a:r>
                      <a:r>
                        <a:rPr lang="fr-FR" sz="1400" kern="1200" dirty="0" smtClean="0">
                          <a:solidFill>
                            <a:schemeClr val="dk1"/>
                          </a:solidFill>
                          <a:latin typeface="+mn-lt"/>
                          <a:ea typeface="+mn-ea"/>
                          <a:cs typeface="+mn-cs"/>
                        </a:rPr>
                        <a:t> «COSPE » </a:t>
                      </a:r>
                      <a:r>
                        <a:rPr lang="ar-SA" sz="1400" kern="1200" dirty="0" smtClean="0">
                          <a:solidFill>
                            <a:schemeClr val="dk1"/>
                          </a:solidFill>
                          <a:latin typeface="+mn-lt"/>
                          <a:ea typeface="+mn-ea"/>
                          <a:cs typeface="+mn-cs"/>
                        </a:rPr>
                        <a:t>والاتحاد الأوروبي </a:t>
                      </a:r>
                      <a:endParaRPr lang="fr-FR" sz="1400" kern="1200" dirty="0" smtClean="0">
                        <a:solidFill>
                          <a:schemeClr val="dk1"/>
                        </a:solidFill>
                        <a:latin typeface="+mn-lt"/>
                        <a:ea typeface="+mn-ea"/>
                        <a:cs typeface="+mn-cs"/>
                      </a:endParaRPr>
                    </a:p>
                    <a:p>
                      <a:pPr marL="0" algn="just" defTabSz="914400" rtl="1" eaLnBrk="1" latinLnBrk="0" hangingPunct="1"/>
                      <a:endParaRPr lang="fr-FR" sz="1400" kern="1200" dirty="0" smtClean="0">
                        <a:solidFill>
                          <a:schemeClr val="dk1"/>
                        </a:solidFill>
                        <a:latin typeface="+mn-lt"/>
                        <a:ea typeface="+mn-ea"/>
                        <a:cs typeface="+mn-cs"/>
                      </a:endParaRPr>
                    </a:p>
                  </a:txBody>
                  <a:tcPr/>
                </a:tc>
              </a:tr>
              <a:tr h="577780">
                <a:tc>
                  <a:txBody>
                    <a:bodyPr/>
                    <a:lstStyle/>
                    <a:p>
                      <a:pPr marL="0" algn="just" defTabSz="914400" rtl="1" eaLnBrk="1" latinLnBrk="0" hangingPunct="1"/>
                      <a:r>
                        <a:rPr lang="ar-SA" sz="1400" kern="1200" dirty="0" smtClean="0">
                          <a:solidFill>
                            <a:schemeClr val="dk1"/>
                          </a:solidFill>
                          <a:latin typeface="+mn-lt"/>
                          <a:ea typeface="+mn-ea"/>
                          <a:cs typeface="+mn-cs"/>
                        </a:rPr>
                        <a:t>اتفاقية شراكة وتعاون بين نيابة </a:t>
                      </a:r>
                      <a:r>
                        <a:rPr lang="ar-SA" sz="1400" kern="1200" dirty="0" err="1" smtClean="0">
                          <a:solidFill>
                            <a:schemeClr val="dk1"/>
                          </a:solidFill>
                          <a:latin typeface="+mn-lt"/>
                          <a:ea typeface="+mn-ea"/>
                          <a:cs typeface="+mn-cs"/>
                        </a:rPr>
                        <a:t>جندوبة</a:t>
                      </a:r>
                      <a:r>
                        <a:rPr lang="ar-SA" sz="1400" kern="1200" dirty="0" smtClean="0">
                          <a:solidFill>
                            <a:schemeClr val="dk1"/>
                          </a:solidFill>
                          <a:latin typeface="+mn-lt"/>
                          <a:ea typeface="+mn-ea"/>
                          <a:cs typeface="+mn-cs"/>
                        </a:rPr>
                        <a:t> وبين ممثلي</a:t>
                      </a:r>
                      <a:r>
                        <a:rPr lang="fr-FR" sz="1400" kern="1200" dirty="0" smtClean="0">
                          <a:solidFill>
                            <a:schemeClr val="dk1"/>
                          </a:solidFill>
                          <a:latin typeface="+mn-lt"/>
                          <a:ea typeface="+mn-ea"/>
                          <a:cs typeface="+mn-cs"/>
                        </a:rPr>
                        <a:t> </a:t>
                      </a:r>
                      <a:r>
                        <a:rPr lang="fr-FR" sz="1400" kern="1200" dirty="0" err="1" smtClean="0">
                          <a:solidFill>
                            <a:schemeClr val="dk1"/>
                          </a:solidFill>
                          <a:latin typeface="+mn-lt"/>
                          <a:ea typeface="+mn-ea"/>
                          <a:cs typeface="+mn-cs"/>
                        </a:rPr>
                        <a:t>overseas</a:t>
                      </a:r>
                      <a:r>
                        <a:rPr lang="fr-FR" sz="1400" kern="1200" dirty="0" smtClean="0">
                          <a:solidFill>
                            <a:schemeClr val="dk1"/>
                          </a:solidFill>
                          <a:latin typeface="+mn-lt"/>
                          <a:ea typeface="+mn-ea"/>
                          <a:cs typeface="+mn-cs"/>
                        </a:rPr>
                        <a:t> </a:t>
                      </a:r>
                      <a:r>
                        <a:rPr lang="ar-SA" sz="1400" kern="1200" dirty="0" smtClean="0">
                          <a:solidFill>
                            <a:schemeClr val="dk1"/>
                          </a:solidFill>
                          <a:latin typeface="+mn-lt"/>
                          <a:ea typeface="+mn-ea"/>
                          <a:cs typeface="+mn-cs"/>
                        </a:rPr>
                        <a:t>في إطار مشروع</a:t>
                      </a:r>
                      <a:r>
                        <a:rPr lang="fr-FR" sz="1400" kern="1200" dirty="0" smtClean="0">
                          <a:solidFill>
                            <a:schemeClr val="dk1"/>
                          </a:solidFill>
                          <a:latin typeface="+mn-lt"/>
                          <a:ea typeface="+mn-ea"/>
                          <a:cs typeface="+mn-cs"/>
                        </a:rPr>
                        <a:t> jasmin </a:t>
                      </a:r>
                      <a:r>
                        <a:rPr lang="ar-SA" sz="1400" kern="1200" dirty="0" smtClean="0">
                          <a:solidFill>
                            <a:schemeClr val="dk1"/>
                          </a:solidFill>
                          <a:latin typeface="+mn-lt"/>
                          <a:ea typeface="+mn-ea"/>
                          <a:cs typeface="+mn-cs"/>
                        </a:rPr>
                        <a:t>وهو مشروع يحتضن الشباب الباعث للمشاريع إحاطة وتدريبا وتمويلا</a:t>
                      </a:r>
                      <a:r>
                        <a:rPr lang="fr-FR" sz="1400" kern="1200" dirty="0" smtClean="0">
                          <a:solidFill>
                            <a:schemeClr val="dk1"/>
                          </a:solidFill>
                          <a:latin typeface="+mn-lt"/>
                          <a:ea typeface="+mn-ea"/>
                          <a:cs typeface="+mn-cs"/>
                        </a:rPr>
                        <a:t>. </a:t>
                      </a:r>
                    </a:p>
                  </a:txBody>
                  <a:tcPr/>
                </a:tc>
                <a:tc>
                  <a:txBody>
                    <a:bodyPr/>
                    <a:lstStyle/>
                    <a:p>
                      <a:pPr marL="0" algn="just" defTabSz="914400" rtl="1" eaLnBrk="1" latinLnBrk="0" hangingPunct="1"/>
                      <a:r>
                        <a:rPr lang="fr-FR" sz="1400" kern="1200" dirty="0" err="1" smtClean="0">
                          <a:solidFill>
                            <a:schemeClr val="dk1"/>
                          </a:solidFill>
                          <a:latin typeface="+mn-lt"/>
                          <a:ea typeface="+mn-ea"/>
                          <a:cs typeface="+mn-cs"/>
                        </a:rPr>
                        <a:t>overseas</a:t>
                      </a:r>
                      <a:endParaRPr lang="fr-FR" sz="1400" kern="1200" dirty="0" smtClean="0">
                        <a:solidFill>
                          <a:schemeClr val="dk1"/>
                        </a:solidFill>
                        <a:latin typeface="+mn-lt"/>
                        <a:ea typeface="+mn-ea"/>
                        <a:cs typeface="+mn-cs"/>
                      </a:endParaRPr>
                    </a:p>
                  </a:txBody>
                  <a:tcPr/>
                </a:tc>
              </a:tr>
              <a:tr h="143375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latin typeface="+mn-lt"/>
                          <a:ea typeface="+mn-ea"/>
                          <a:cs typeface="+mn-cs"/>
                        </a:rPr>
                        <a:t>اتفاقية تعاون بين النيابة </a:t>
                      </a:r>
                      <a:r>
                        <a:rPr lang="ar-SA" sz="1400" kern="1200" dirty="0" err="1" smtClean="0">
                          <a:solidFill>
                            <a:schemeClr val="dk1"/>
                          </a:solidFill>
                          <a:latin typeface="+mn-lt"/>
                          <a:ea typeface="+mn-ea"/>
                          <a:cs typeface="+mn-cs"/>
                        </a:rPr>
                        <a:t>الجهوية</a:t>
                      </a:r>
                      <a:r>
                        <a:rPr lang="ar-SA" sz="1400" kern="1200" dirty="0" smtClean="0">
                          <a:solidFill>
                            <a:schemeClr val="dk1"/>
                          </a:solidFill>
                          <a:latin typeface="+mn-lt"/>
                          <a:ea typeface="+mn-ea"/>
                          <a:cs typeface="+mn-cs"/>
                        </a:rPr>
                        <a:t> للاتحاد الوطني للمرأة بسوسة </a:t>
                      </a:r>
                      <a:r>
                        <a:rPr lang="ar-SA" sz="1400" kern="1200" dirty="0" err="1" smtClean="0">
                          <a:solidFill>
                            <a:schemeClr val="dk1"/>
                          </a:solidFill>
                          <a:latin typeface="+mn-lt"/>
                          <a:ea typeface="+mn-ea"/>
                          <a:cs typeface="+mn-cs"/>
                        </a:rPr>
                        <a:t>و</a:t>
                      </a:r>
                      <a:r>
                        <a:rPr lang="ar-SA" sz="1400" kern="1200" dirty="0" smtClean="0">
                          <a:solidFill>
                            <a:schemeClr val="dk1"/>
                          </a:solidFill>
                          <a:latin typeface="+mn-lt"/>
                          <a:ea typeface="+mn-ea"/>
                          <a:cs typeface="+mn-cs"/>
                        </a:rPr>
                        <a:t> منظّمة التعاون الاقتصادي والتنمية لتنفيذ برنامج لدعم الفئات الضعيفة فقد تمّ اختيار مقترح نيابة سوسة وذلك بتلقي الدعم المالي قدره 16 مليون لتنفيذ </a:t>
                      </a:r>
                      <a:r>
                        <a:rPr lang="ar-TN" sz="1400" kern="1200" dirty="0" err="1" smtClean="0">
                          <a:solidFill>
                            <a:schemeClr val="dk1"/>
                          </a:solidFill>
                          <a:latin typeface="+mn-lt"/>
                          <a:ea typeface="+mn-ea"/>
                          <a:cs typeface="+mn-cs"/>
                        </a:rPr>
                        <a:t>ال</a:t>
                      </a:r>
                      <a:r>
                        <a:rPr lang="ar-SA" sz="1400" kern="1200" dirty="0" smtClean="0">
                          <a:solidFill>
                            <a:schemeClr val="dk1"/>
                          </a:solidFill>
                          <a:latin typeface="+mn-lt"/>
                          <a:ea typeface="+mn-ea"/>
                          <a:cs typeface="+mn-cs"/>
                        </a:rPr>
                        <a:t>مشروع إلى غاية 31 مارس 2021  والمتمثّل في إنجاز غرفة للفحص </a:t>
                      </a:r>
                      <a:r>
                        <a:rPr lang="fr-FR" sz="1400" kern="1200" dirty="0" smtClean="0">
                          <a:solidFill>
                            <a:schemeClr val="dk1"/>
                          </a:solidFill>
                          <a:latin typeface="+mn-lt"/>
                          <a:ea typeface="+mn-ea"/>
                          <a:cs typeface="+mn-cs"/>
                        </a:rPr>
                        <a:t>( En </a:t>
                      </a:r>
                      <a:r>
                        <a:rPr lang="ar-TN" sz="1400" kern="1200" dirty="0" smtClean="0">
                          <a:solidFill>
                            <a:schemeClr val="dk1"/>
                          </a:solidFill>
                          <a:latin typeface="+mn-lt"/>
                          <a:ea typeface="+mn-ea"/>
                          <a:cs typeface="+mn-cs"/>
                        </a:rPr>
                        <a:t>  </a:t>
                      </a:r>
                      <a:r>
                        <a:rPr lang="fr-FR" sz="1400" kern="1200" dirty="0" smtClean="0">
                          <a:solidFill>
                            <a:schemeClr val="dk1"/>
                          </a:solidFill>
                          <a:latin typeface="+mn-lt"/>
                          <a:ea typeface="+mn-ea"/>
                          <a:cs typeface="+mn-cs"/>
                        </a:rPr>
                        <a:t>structure légère) </a:t>
                      </a:r>
                      <a:r>
                        <a:rPr lang="ar-SA" sz="1400" kern="1200" dirty="0" smtClean="0">
                          <a:solidFill>
                            <a:schemeClr val="dk1"/>
                          </a:solidFill>
                          <a:latin typeface="+mn-lt"/>
                          <a:ea typeface="+mn-ea"/>
                          <a:cs typeface="+mn-cs"/>
                        </a:rPr>
                        <a:t>لتلقّي مرضى </a:t>
                      </a:r>
                      <a:r>
                        <a:rPr lang="ar-SA" sz="1400" kern="1200" dirty="0" err="1" smtClean="0">
                          <a:solidFill>
                            <a:schemeClr val="dk1"/>
                          </a:solidFill>
                          <a:latin typeface="+mn-lt"/>
                          <a:ea typeface="+mn-ea"/>
                          <a:cs typeface="+mn-cs"/>
                        </a:rPr>
                        <a:t>الكوفيد</a:t>
                      </a:r>
                      <a:r>
                        <a:rPr lang="ar-SA" sz="1400" kern="1200" dirty="0" smtClean="0">
                          <a:solidFill>
                            <a:schemeClr val="dk1"/>
                          </a:solidFill>
                          <a:latin typeface="+mn-lt"/>
                          <a:ea typeface="+mn-ea"/>
                          <a:cs typeface="+mn-cs"/>
                        </a:rPr>
                        <a:t> 19 بمركز الصحة الأساسية بسيدي </a:t>
                      </a:r>
                      <a:r>
                        <a:rPr lang="ar-SA" sz="1400" kern="1200" dirty="0" err="1" smtClean="0">
                          <a:solidFill>
                            <a:schemeClr val="dk1"/>
                          </a:solidFill>
                          <a:latin typeface="+mn-lt"/>
                          <a:ea typeface="+mn-ea"/>
                          <a:cs typeface="+mn-cs"/>
                        </a:rPr>
                        <a:t>الهاني</a:t>
                      </a:r>
                      <a:r>
                        <a:rPr lang="ar-TN" sz="1400" kern="1200" dirty="0" smtClean="0">
                          <a:solidFill>
                            <a:schemeClr val="dk1"/>
                          </a:solidFill>
                          <a:latin typeface="+mn-lt"/>
                          <a:ea typeface="+mn-ea"/>
                          <a:cs typeface="+mn-cs"/>
                        </a:rPr>
                        <a:t>.</a:t>
                      </a:r>
                      <a:endParaRPr lang="fr-FR" sz="1400" kern="1200" dirty="0" smtClean="0">
                        <a:solidFill>
                          <a:schemeClr val="dk1"/>
                        </a:solidFill>
                        <a:latin typeface="+mn-lt"/>
                        <a:ea typeface="+mn-ea"/>
                        <a:cs typeface="+mn-cs"/>
                      </a:endParaRPr>
                    </a:p>
                    <a:p>
                      <a:pPr marL="0" algn="just" defTabSz="914400" rtl="1" eaLnBrk="1" latinLnBrk="0" hangingPunct="1"/>
                      <a:endParaRPr lang="fr-FR" sz="1400" kern="1200" dirty="0" smtClean="0">
                        <a:solidFill>
                          <a:schemeClr val="dk1"/>
                        </a:solidFill>
                        <a:latin typeface="+mn-lt"/>
                        <a:ea typeface="+mn-ea"/>
                        <a:cs typeface="+mn-cs"/>
                      </a:endParaRPr>
                    </a:p>
                  </a:txBody>
                  <a:tcPr/>
                </a:tc>
                <a:tc>
                  <a:txBody>
                    <a:bodyPr/>
                    <a:lstStyle/>
                    <a:p>
                      <a:pPr marL="0" algn="just" defTabSz="914400" rtl="1" eaLnBrk="1" latinLnBrk="0" hangingPunct="1"/>
                      <a:r>
                        <a:rPr lang="ar-SA" sz="1400" kern="1200" dirty="0" smtClean="0">
                          <a:solidFill>
                            <a:schemeClr val="dk1"/>
                          </a:solidFill>
                          <a:latin typeface="+mn-lt"/>
                          <a:ea typeface="+mn-ea"/>
                          <a:cs typeface="+mn-cs"/>
                        </a:rPr>
                        <a:t>منظّمة التعاون الاقتصادي والتنمية</a:t>
                      </a:r>
                      <a:endParaRPr lang="fr-FR" sz="1400" kern="1200" dirty="0" smtClean="0">
                        <a:solidFill>
                          <a:schemeClr val="dk1"/>
                        </a:solidFill>
                        <a:latin typeface="+mn-lt"/>
                        <a:ea typeface="+mn-ea"/>
                        <a:cs typeface="+mn-cs"/>
                      </a:endParaRPr>
                    </a:p>
                  </a:txBody>
                  <a:tcPr/>
                </a:tc>
              </a:tr>
              <a:tr h="641978">
                <a:tc>
                  <a:txBody>
                    <a:bodyPr/>
                    <a:lstStyle/>
                    <a:p>
                      <a:pPr algn="r" rtl="1"/>
                      <a:r>
                        <a:rPr lang="ar-TN" sz="1400" dirty="0" smtClean="0"/>
                        <a:t>دعم الزراعة المحليّة والمشاريع الصغيرة: وتمكين النساء والشباب </a:t>
                      </a:r>
                      <a:r>
                        <a:rPr lang="fr-FR" sz="1400" dirty="0" smtClean="0"/>
                        <a:t>Selma  </a:t>
                      </a:r>
                      <a:r>
                        <a:rPr lang="ar-TN" sz="1400" dirty="0" smtClean="0"/>
                        <a:t> 2020-2023 بمركز التكوين </a:t>
                      </a:r>
                      <a:r>
                        <a:rPr lang="ar-TN" sz="1400" dirty="0" err="1" smtClean="0"/>
                        <a:t>الفلاحي</a:t>
                      </a:r>
                      <a:r>
                        <a:rPr lang="ar-TN" sz="1400" dirty="0" smtClean="0"/>
                        <a:t> </a:t>
                      </a:r>
                      <a:r>
                        <a:rPr lang="ar-TN" sz="1400" dirty="0" err="1" smtClean="0"/>
                        <a:t>بشبدة</a:t>
                      </a:r>
                      <a:r>
                        <a:rPr lang="ar-TN" sz="1400"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r>
                        <a:rPr lang="ar-TN" sz="1800" kern="1200" dirty="0" smtClean="0">
                          <a:solidFill>
                            <a:schemeClr val="dk1"/>
                          </a:solidFill>
                          <a:latin typeface="+mn-lt"/>
                          <a:ea typeface="+mn-ea"/>
                          <a:cs typeface="+mn-cs"/>
                        </a:rPr>
                        <a:t>ا</a:t>
                      </a:r>
                      <a:r>
                        <a:rPr lang="ar-SA" sz="1800" kern="1200" dirty="0" err="1" smtClean="0">
                          <a:solidFill>
                            <a:schemeClr val="dk1"/>
                          </a:solidFill>
                          <a:latin typeface="+mn-lt"/>
                          <a:ea typeface="+mn-ea"/>
                          <a:cs typeface="+mn-cs"/>
                        </a:rPr>
                        <a:t>متد</a:t>
                      </a:r>
                      <a:r>
                        <a:rPr lang="ar-SA" sz="1800" kern="1200" dirty="0" smtClean="0">
                          <a:solidFill>
                            <a:schemeClr val="dk1"/>
                          </a:solidFill>
                          <a:latin typeface="+mn-lt"/>
                          <a:ea typeface="+mn-ea"/>
                          <a:cs typeface="+mn-cs"/>
                        </a:rPr>
                        <a:t> على 3 سنوات </a:t>
                      </a:r>
                      <a:r>
                        <a:rPr lang="ar-TN" sz="1800" kern="1200" dirty="0" smtClean="0">
                          <a:solidFill>
                            <a:schemeClr val="dk1"/>
                          </a:solidFill>
                          <a:latin typeface="+mn-lt"/>
                          <a:ea typeface="+mn-ea"/>
                          <a:cs typeface="+mn-cs"/>
                        </a:rPr>
                        <a:t>تم خلالها </a:t>
                      </a:r>
                      <a:r>
                        <a:rPr lang="ar-SA" sz="1800" kern="1200" dirty="0" smtClean="0">
                          <a:solidFill>
                            <a:schemeClr val="dk1"/>
                          </a:solidFill>
                          <a:latin typeface="+mn-lt"/>
                          <a:ea typeface="+mn-ea"/>
                          <a:cs typeface="+mn-cs"/>
                        </a:rPr>
                        <a:t>ترميم المركز والمبيت والمطعم وقاعات الدرس وتجهيزها إدخال اختصاصات جديدة واعدة فتح نقطة بيع من المنتج </a:t>
                      </a:r>
                      <a:r>
                        <a:rPr lang="ar-TN" sz="1800" kern="1200" dirty="0" smtClean="0">
                          <a:solidFill>
                            <a:schemeClr val="dk1"/>
                          </a:solidFill>
                          <a:latin typeface="+mn-lt"/>
                          <a:ea typeface="+mn-ea"/>
                          <a:cs typeface="+mn-cs"/>
                        </a:rPr>
                        <a:t>إلى</a:t>
                      </a:r>
                      <a:r>
                        <a:rPr lang="ar-SA" sz="1800" kern="1200" dirty="0" smtClean="0">
                          <a:solidFill>
                            <a:schemeClr val="dk1"/>
                          </a:solidFill>
                          <a:latin typeface="+mn-lt"/>
                          <a:ea typeface="+mn-ea"/>
                          <a:cs typeface="+mn-cs"/>
                        </a:rPr>
                        <a:t> المستهلك</a:t>
                      </a:r>
                      <a:r>
                        <a:rPr lang="fr-FR" sz="1800" kern="1200" dirty="0" smtClean="0">
                          <a:solidFill>
                            <a:schemeClr val="dk1"/>
                          </a:solidFill>
                          <a:latin typeface="+mn-lt"/>
                          <a:ea typeface="+mn-ea"/>
                          <a:cs typeface="+mn-cs"/>
                        </a:rPr>
                        <a:t>.</a:t>
                      </a:r>
                    </a:p>
                    <a:p>
                      <a:pPr algn="r" rtl="1"/>
                      <a:endParaRPr lang="fr-FR" sz="1400" dirty="0"/>
                    </a:p>
                  </a:txBody>
                  <a:tcPr/>
                </a:tc>
                <a:tc>
                  <a:txBody>
                    <a:bodyPr/>
                    <a:lstStyle/>
                    <a:p>
                      <a:pPr algn="just" rtl="1"/>
                      <a:r>
                        <a:rPr lang="ar-TN" sz="1400" dirty="0" smtClean="0"/>
                        <a:t>4/ -الوكالة الايطالية</a:t>
                      </a:r>
                      <a:r>
                        <a:rPr lang="ar-TN" sz="1400" baseline="0" dirty="0" smtClean="0"/>
                        <a:t> للتعاون والتنمية </a:t>
                      </a:r>
                    </a:p>
                    <a:p>
                      <a:pPr algn="just" rtl="1"/>
                      <a:r>
                        <a:rPr lang="fr-FR" sz="1400" baseline="0" dirty="0" smtClean="0"/>
                        <a:t>ARCS-</a:t>
                      </a:r>
                      <a:endParaRPr lang="fr-FR" sz="1400" dirty="0"/>
                    </a:p>
                  </a:txBody>
                  <a:tcPr/>
                </a:tc>
              </a:tr>
            </a:tbl>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65</a:t>
            </a:fld>
            <a:endParaRPr lang="fr-FR"/>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457200" y="357166"/>
          <a:ext cx="8229600" cy="5453369"/>
        </p:xfrm>
        <a:graphic>
          <a:graphicData uri="http://schemas.openxmlformats.org/drawingml/2006/table">
            <a:tbl>
              <a:tblPr firstRow="1" bandRow="1">
                <a:tableStyleId>{5C22544A-7EE6-4342-B048-85BDC9FD1C3A}</a:tableStyleId>
              </a:tblPr>
              <a:tblGrid>
                <a:gridCol w="4114800"/>
                <a:gridCol w="4114800"/>
              </a:tblGrid>
              <a:tr h="1184625">
                <a:tc>
                  <a:txBody>
                    <a:bodyPr/>
                    <a:lstStyle/>
                    <a:p>
                      <a:pPr algn="just" rtl="1"/>
                      <a:r>
                        <a:rPr lang="ar-TN" sz="1800" b="0" i="0" kern="1200" dirty="0" smtClean="0">
                          <a:solidFill>
                            <a:schemeClr val="dk1"/>
                          </a:solidFill>
                          <a:latin typeface="+mn-lt"/>
                          <a:ea typeface="+mn-ea"/>
                          <a:cs typeface="+mn-cs"/>
                        </a:rPr>
                        <a:t>تجهيز مراكز التكوين التابعة للاتحاد لتمكين النساء والفتيات بالأوسط الريفية خاصة.</a:t>
                      </a:r>
                    </a:p>
                    <a:p>
                      <a:r>
                        <a:rPr lang="ar-TN" sz="1800" b="0" i="0" kern="1200" dirty="0" smtClean="0">
                          <a:solidFill>
                            <a:schemeClr val="lt1"/>
                          </a:solidFill>
                          <a:latin typeface="+mn-lt"/>
                          <a:ea typeface="+mn-ea"/>
                          <a:cs typeface="+mn-cs"/>
                        </a:rPr>
                        <a:t/>
                      </a:r>
                      <a:br>
                        <a:rPr lang="ar-TN" sz="1800" b="0" i="0" kern="1200" dirty="0" smtClean="0">
                          <a:solidFill>
                            <a:schemeClr val="lt1"/>
                          </a:solidFill>
                          <a:latin typeface="+mn-lt"/>
                          <a:ea typeface="+mn-ea"/>
                          <a:cs typeface="+mn-cs"/>
                        </a:rPr>
                      </a:br>
                      <a:endParaRPr lang="fr-FR" dirty="0"/>
                    </a:p>
                  </a:txBody>
                  <a:tcPr/>
                </a:tc>
                <a:tc>
                  <a:txBody>
                    <a:bodyPr/>
                    <a:lstStyle/>
                    <a:p>
                      <a:pPr marL="0" algn="just" defTabSz="914400" rtl="1" eaLnBrk="1" latinLnBrk="0" hangingPunct="1"/>
                      <a:r>
                        <a:rPr lang="ar-TN" sz="1800" b="0" i="0" kern="1200" dirty="0" smtClean="0">
                          <a:solidFill>
                            <a:schemeClr val="dk1"/>
                          </a:solidFill>
                          <a:latin typeface="+mn-lt"/>
                          <a:ea typeface="+mn-ea"/>
                          <a:cs typeface="+mn-cs"/>
                        </a:rPr>
                        <a:t>سفارة</a:t>
                      </a:r>
                      <a:r>
                        <a:rPr lang="ar-TN" sz="1800" b="0" i="0" kern="1200" baseline="0" dirty="0" smtClean="0">
                          <a:solidFill>
                            <a:schemeClr val="dk1"/>
                          </a:solidFill>
                          <a:latin typeface="+mn-lt"/>
                          <a:ea typeface="+mn-ea"/>
                          <a:cs typeface="+mn-cs"/>
                        </a:rPr>
                        <a:t> جمهورية الصين الشعبية بتونس </a:t>
                      </a:r>
                      <a:endParaRPr lang="fr-FR" sz="1800" b="0" i="0" kern="1200" dirty="0" smtClean="0">
                        <a:solidFill>
                          <a:schemeClr val="dk1"/>
                        </a:solidFill>
                        <a:latin typeface="+mn-lt"/>
                        <a:ea typeface="+mn-ea"/>
                        <a:cs typeface="+mn-cs"/>
                      </a:endParaRPr>
                    </a:p>
                  </a:txBody>
                  <a:tcPr/>
                </a:tc>
              </a:tr>
              <a:tr h="2250787">
                <a:tc>
                  <a:txBody>
                    <a:bodyPr/>
                    <a:lstStyle/>
                    <a:p>
                      <a:pPr algn="just" rtl="1"/>
                      <a:r>
                        <a:rPr lang="ar-TN" sz="1800" dirty="0" smtClean="0"/>
                        <a:t>إنتاج</a:t>
                      </a:r>
                      <a:r>
                        <a:rPr lang="ar-TN" sz="1800" baseline="0" dirty="0" smtClean="0"/>
                        <a:t> </a:t>
                      </a:r>
                    </a:p>
                    <a:p>
                      <a:pPr algn="just" rtl="1"/>
                      <a:r>
                        <a:rPr lang="ar-TN" sz="1800" b="0" i="0" kern="1200" dirty="0" smtClean="0">
                          <a:solidFill>
                            <a:schemeClr val="dk1"/>
                          </a:solidFill>
                          <a:latin typeface="+mn-lt"/>
                          <a:ea typeface="+mn-ea"/>
                          <a:cs typeface="+mn-cs"/>
                        </a:rPr>
                        <a:t>- كتيب يتضمن القانون عدد 58 لسنة 2017 بلغة </a:t>
                      </a:r>
                      <a:r>
                        <a:rPr lang="ar-TN" sz="1800" b="0" i="0" kern="1200" dirty="0" err="1" smtClean="0">
                          <a:solidFill>
                            <a:schemeClr val="dk1"/>
                          </a:solidFill>
                          <a:latin typeface="+mn-lt"/>
                          <a:ea typeface="+mn-ea"/>
                          <a:cs typeface="+mn-cs"/>
                        </a:rPr>
                        <a:t>البراي</a:t>
                      </a:r>
                      <a:r>
                        <a:rPr lang="ar-TN" sz="1800" b="0" i="0" kern="1200" dirty="0" smtClean="0">
                          <a:solidFill>
                            <a:schemeClr val="dk1"/>
                          </a:solidFill>
                          <a:latin typeface="+mn-lt"/>
                          <a:ea typeface="+mn-ea"/>
                          <a:cs typeface="+mn-cs"/>
                        </a:rPr>
                        <a:t>.</a:t>
                      </a:r>
                    </a:p>
                    <a:p>
                      <a:pPr algn="just" rtl="1"/>
                      <a:r>
                        <a:rPr lang="ar-TN" sz="1800" b="0" i="0" kern="1200" dirty="0" smtClean="0">
                          <a:solidFill>
                            <a:schemeClr val="dk1"/>
                          </a:solidFill>
                          <a:latin typeface="+mn-lt"/>
                          <a:ea typeface="+mn-ea"/>
                          <a:cs typeface="+mn-cs"/>
                        </a:rPr>
                        <a:t>- كتيب يتضمن القانون عدد 58 لسنة 2017 بلغة الإشارات في شكل قرص سمعي بصري.</a:t>
                      </a:r>
                      <a:endParaRPr lang="fr-FR" dirty="0"/>
                    </a:p>
                  </a:txBody>
                  <a:tcPr/>
                </a:tc>
                <a:tc>
                  <a:txBody>
                    <a:bodyPr/>
                    <a:lstStyle/>
                    <a:p>
                      <a:pPr algn="just" rtl="1"/>
                      <a:r>
                        <a:rPr lang="fr-FR" sz="1800" b="0" i="0" kern="1200" dirty="0" smtClean="0">
                          <a:solidFill>
                            <a:schemeClr val="dk1"/>
                          </a:solidFill>
                          <a:latin typeface="+mn-lt"/>
                          <a:ea typeface="+mn-ea"/>
                          <a:cs typeface="+mn-cs"/>
                        </a:rPr>
                        <a:t>fondation Friedrich-Ebert-</a:t>
                      </a:r>
                      <a:endParaRPr lang="fr-FR" dirty="0"/>
                    </a:p>
                  </a:txBody>
                  <a:tcPr/>
                </a:tc>
              </a:tr>
              <a:tr h="829237">
                <a:tc>
                  <a:txBody>
                    <a:bodyPr/>
                    <a:lstStyle/>
                    <a:p>
                      <a:pPr algn="just" rtl="1"/>
                      <a:r>
                        <a:rPr lang="ar-TN" dirty="0" smtClean="0"/>
                        <a:t>في إطار تقديم المساعدات الإنسانية </a:t>
                      </a:r>
                      <a:r>
                        <a:rPr lang="ar-TN" dirty="0" err="1" smtClean="0"/>
                        <a:t>والإغاثية</a:t>
                      </a:r>
                      <a:r>
                        <a:rPr lang="ar-TN" dirty="0" smtClean="0"/>
                        <a:t> (توزيع المساعدات الغذائيّة،  </a:t>
                      </a:r>
                      <a:endParaRPr lang="fr-FR" dirty="0"/>
                    </a:p>
                  </a:txBody>
                  <a:tcPr/>
                </a:tc>
                <a:tc>
                  <a:txBody>
                    <a:bodyPr/>
                    <a:lstStyle/>
                    <a:p>
                      <a:pPr algn="just" rtl="1"/>
                      <a:r>
                        <a:rPr lang="ar-TN" dirty="0" smtClean="0"/>
                        <a:t>سفارة دولة الإمارات العربيّة المتّحدة بالجمهوريّة التونسيّة.</a:t>
                      </a:r>
                      <a:endParaRPr lang="fr-FR" dirty="0"/>
                    </a:p>
                  </a:txBody>
                  <a:tcPr/>
                </a:tc>
              </a:tr>
              <a:tr h="1184625">
                <a:tc>
                  <a:txBody>
                    <a:bodyPr/>
                    <a:lstStyle/>
                    <a:p>
                      <a:pPr algn="just" rtl="1"/>
                      <a:r>
                        <a:rPr lang="ar-TN" dirty="0" smtClean="0"/>
                        <a:t>تعزيز الوعي بالخيارات البديلة عن العقوبات </a:t>
                      </a:r>
                      <a:r>
                        <a:rPr lang="ar-TN" dirty="0" err="1" smtClean="0"/>
                        <a:t>السجنيّة</a:t>
                      </a:r>
                      <a:r>
                        <a:rPr lang="ar-TN" dirty="0" smtClean="0"/>
                        <a:t> بما فيها المصاحبة لدى النظام القضائي وعامة الناس والقطاع الخاص.</a:t>
                      </a:r>
                      <a:endParaRPr lang="fr-FR" dirty="0"/>
                    </a:p>
                  </a:txBody>
                  <a:tcPr/>
                </a:tc>
                <a:tc>
                  <a:txBody>
                    <a:bodyPr/>
                    <a:lstStyle/>
                    <a:p>
                      <a:pPr algn="just" rtl="1"/>
                      <a:r>
                        <a:rPr lang="ar-TN" dirty="0" smtClean="0"/>
                        <a:t>جمعية المحامين والقضاة الأمريكيين. </a:t>
                      </a:r>
                      <a:endParaRPr lang="fr-FR" dirty="0"/>
                    </a:p>
                  </a:txBody>
                  <a:tcPr/>
                </a:tc>
              </a:tr>
            </a:tbl>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66</a:t>
            </a:fld>
            <a:endParaRPr lang="fr-FR"/>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TN" dirty="0" smtClean="0"/>
              <a:t>تمثيل الاتحاد بالهيئات الأمميّة والدوليّة</a:t>
            </a:r>
            <a:endParaRPr lang="fr-FR"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67</a:t>
            </a:fld>
            <a:endParaRPr lang="fr-FR"/>
          </a:p>
        </p:txBody>
      </p:sp>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500034" y="571480"/>
          <a:ext cx="822960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68</a:t>
            </a:fld>
            <a:endParaRPr lang="fr-FR"/>
          </a:p>
        </p:txBody>
      </p:sp>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571472" y="142852"/>
          <a:ext cx="8358246"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69</a:t>
            </a:fld>
            <a:endParaRPr lang="fr-F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7</a:t>
            </a:fld>
            <a:endParaRPr lang="fr-FR"/>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000108"/>
          <a:ext cx="8229600" cy="512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70</a:t>
            </a:fld>
            <a:endParaRPr lang="fr-FR"/>
          </a:p>
        </p:txBody>
      </p:sp>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14423"/>
            <a:ext cx="7772400" cy="1928825"/>
          </a:xfrm>
        </p:spPr>
        <p:txBody>
          <a:bodyPr>
            <a:normAutofit fontScale="90000"/>
          </a:bodyPr>
          <a:lstStyle/>
          <a:p>
            <a:pPr rtl="1"/>
            <a:r>
              <a:rPr lang="ar-SA" sz="3600" b="1" dirty="0" smtClean="0"/>
              <a:t>حضور الإتحاد في إثراء الحياة السياسية </a:t>
            </a:r>
            <a:r>
              <a:rPr lang="fr-FR" dirty="0" smtClean="0"/>
              <a:t/>
            </a:r>
            <a:br>
              <a:rPr lang="fr-FR" dirty="0" smtClean="0"/>
            </a:br>
            <a:r>
              <a:rPr lang="fr-FR" dirty="0" smtClean="0"/>
              <a:t/>
            </a:r>
            <a:br>
              <a:rPr lang="fr-FR" dirty="0" smtClean="0"/>
            </a:br>
            <a:endParaRPr lang="fr-FR" dirty="0"/>
          </a:p>
        </p:txBody>
      </p:sp>
      <p:sp>
        <p:nvSpPr>
          <p:cNvPr id="3" name="Sous-titre 2"/>
          <p:cNvSpPr>
            <a:spLocks noGrp="1"/>
          </p:cNvSpPr>
          <p:nvPr>
            <p:ph type="subTitle" idx="1"/>
          </p:nvPr>
        </p:nvSpPr>
        <p:spPr>
          <a:xfrm>
            <a:off x="1371600" y="2143116"/>
            <a:ext cx="6400800" cy="2357454"/>
          </a:xfrm>
        </p:spPr>
        <p:txBody>
          <a:bodyPr/>
          <a:lstStyle/>
          <a:p>
            <a:pPr algn="just" rtl="1"/>
            <a:r>
              <a:rPr lang="ar-TN" dirty="0" smtClean="0">
                <a:solidFill>
                  <a:schemeClr val="tx1"/>
                </a:solidFill>
              </a:rPr>
              <a:t>حرصت هياكل المنظمة على مواكبة وحضور ومشاركة وتقديم الاقتراحات في مختلف المناسبات نذكر منها بالخصوص</a:t>
            </a:r>
            <a:r>
              <a:rPr lang="ar-TN" dirty="0" smtClean="0"/>
              <a:t>:</a:t>
            </a:r>
            <a:endParaRPr lang="fr-FR"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71</a:t>
            </a:fld>
            <a:endParaRPr lang="fr-FR"/>
          </a:p>
        </p:txBody>
      </p:sp>
    </p:spTree>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4" algn="ctr" rtl="0">
              <a:spcBef>
                <a:spcPct val="0"/>
              </a:spcBef>
            </a:pPr>
            <a:r>
              <a:rPr lang="ar-SA" sz="2000" b="1" dirty="0" smtClean="0"/>
              <a:t>وقفات المساندة والتضامن مع القضايا العادلة </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lgn="just" rtl="1"/>
            <a:r>
              <a:rPr lang="ar-TN" dirty="0" smtClean="0"/>
              <a:t>ساند الاتحاد الوطني للمرأة التونسية سواء بالبيانات أو بوقفات المساندة كل الحركات الاحتجاجية الحقوقية للأمنيين والصحافيين والحقوقيين والمثقفين، كما تبنّى الاتّحاد العديد من القضايا وخاصة تلك المتعلّقة بحقوق المرأة مناهضة : الاغتصاب  وتقتيل النساء </a:t>
            </a:r>
            <a:r>
              <a:rPr lang="ar-TN" dirty="0" err="1" smtClean="0"/>
              <a:t>و</a:t>
            </a:r>
            <a:r>
              <a:rPr lang="ar-TN" dirty="0" smtClean="0"/>
              <a:t> </a:t>
            </a:r>
            <a:r>
              <a:rPr lang="ar-TN" dirty="0" err="1" smtClean="0"/>
              <a:t>الانتخار</a:t>
            </a:r>
            <a:r>
              <a:rPr lang="ar-TN" dirty="0" smtClean="0"/>
              <a:t> و زواج المتضررة من المغتصب </a:t>
            </a:r>
            <a:r>
              <a:rPr lang="ar-TN" dirty="0" err="1" smtClean="0"/>
              <a:t>و</a:t>
            </a:r>
            <a:r>
              <a:rPr lang="ar-TN" dirty="0" smtClean="0"/>
              <a:t> تحسين </a:t>
            </a:r>
            <a:r>
              <a:rPr lang="ar-TN" dirty="0" err="1" smtClean="0"/>
              <a:t>اجراءت</a:t>
            </a:r>
            <a:r>
              <a:rPr lang="ar-TN" dirty="0" smtClean="0"/>
              <a:t> حماية النساء ضحايا العنف ... وواصل تقدّيم الاستشارات القانونية لكل من طلب المساعدة.</a:t>
            </a:r>
            <a:endParaRPr lang="fr-FR"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72</a:t>
            </a:fld>
            <a:endParaRPr lang="fr-FR"/>
          </a:p>
        </p:txBody>
      </p:sp>
    </p:spTree>
  </p:cSld>
  <p:clrMapOvr>
    <a:masterClrMapping/>
  </p:clrMapOvr>
  <p:transition>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28596" y="428604"/>
          <a:ext cx="8229600" cy="5840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73</a:t>
            </a:fld>
            <a:endParaRPr lang="fr-FR"/>
          </a:p>
        </p:txBody>
      </p:sp>
    </p:spTree>
  </p:cSld>
  <p:clrMapOvr>
    <a:masterClrMapping/>
  </p:clrMapOvr>
  <p:transition>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28596" y="428604"/>
          <a:ext cx="8229600" cy="5840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59423198-6FE8-4B62-9697-9AF5A38876EF}" type="slidenum">
              <a:rPr lang="fr-FR" smtClean="0"/>
              <a:pPr/>
              <a:t>74</a:t>
            </a:fld>
            <a:endParaRPr lang="fr-FR"/>
          </a:p>
        </p:txBody>
      </p:sp>
    </p:spTree>
  </p:cSld>
  <p:clrMapOvr>
    <a:masterClrMapping/>
  </p:clrMapOvr>
  <p:transition>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smtClean="0"/>
              <a:t>الدراسات والبحوث والمنشورات</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75</a:t>
            </a:fld>
            <a:endParaRPr lang="fr-FR"/>
          </a:p>
        </p:txBody>
      </p:sp>
    </p:spTree>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TN" dirty="0" smtClean="0"/>
              <a:t>حفظ أرشيف المنظّمة</a:t>
            </a:r>
            <a:endParaRPr lang="fr-FR" dirty="0"/>
          </a:p>
        </p:txBody>
      </p:sp>
      <p:sp>
        <p:nvSpPr>
          <p:cNvPr id="3" name="Espace réservé du contenu 2"/>
          <p:cNvSpPr>
            <a:spLocks noGrp="1"/>
          </p:cNvSpPr>
          <p:nvPr>
            <p:ph idx="1"/>
          </p:nvPr>
        </p:nvSpPr>
        <p:spPr/>
        <p:txBody>
          <a:bodyPr>
            <a:normAutofit fontScale="32500" lnSpcReduction="20000"/>
          </a:bodyPr>
          <a:lstStyle/>
          <a:p>
            <a:pPr algn="just" rtl="1">
              <a:lnSpc>
                <a:spcPct val="170000"/>
              </a:lnSpc>
            </a:pPr>
            <a:r>
              <a:rPr lang="ar-TN" sz="6400" dirty="0" smtClean="0"/>
              <a:t>لقد تمّ ترحيل أرشيف الاتحاد الوطني للمرأة التونسيّة إلى مؤسسة الأرشيف الوطني ومعالجته ضمن قواعد التصرف في الوثائق والأرشيف ( جرد وثائق وفرز وإتلاف الوثائق التي تعدت  مدة صلاحيتها وحفظ الوثائق ذات القيمة التاريخية والإدارية  بمؤسسة الأرشيف ) على أداة جدول مدد الاستبقاء  ثم حفظه في جناح تحت اسم الاتحاد الوطني للمرأة التونسية بعد تسليم قائمة في الوثائق التي سيتم حفظها وفي التي سيقع إعادتها للاتحاد وفي التي سيقع إتلافها .</a:t>
            </a:r>
            <a:endParaRPr lang="fr-FR" sz="6400" dirty="0" smtClean="0"/>
          </a:p>
          <a:p>
            <a:pPr algn="just" rtl="1">
              <a:lnSpc>
                <a:spcPct val="170000"/>
              </a:lnSpc>
            </a:pPr>
            <a:r>
              <a:rPr lang="ar-TN" sz="6400" dirty="0" smtClean="0"/>
              <a:t>وقد  أفادنا الأرشيف الوطني بتاريخ 30 نوفمبر 2023 بالوضعية الحالية لأرشيف الاتحاد حيث قامت المؤسسة بتنظيمه </a:t>
            </a:r>
            <a:r>
              <a:rPr lang="ar-TN" sz="6400" dirty="0" err="1" smtClean="0"/>
              <a:t>و</a:t>
            </a:r>
            <a:r>
              <a:rPr lang="ar-TN" sz="6400" dirty="0" smtClean="0"/>
              <a:t> </a:t>
            </a:r>
            <a:r>
              <a:rPr lang="ar-TN" sz="6400" dirty="0" err="1" smtClean="0"/>
              <a:t>ترفيفه</a:t>
            </a:r>
            <a:r>
              <a:rPr lang="ar-TN" sz="6400" dirty="0" smtClean="0"/>
              <a:t> ووضعه في حافظات وهي الآن بصدد جرده </a:t>
            </a:r>
            <a:r>
              <a:rPr lang="ar-TN" sz="6400" smtClean="0"/>
              <a:t>. </a:t>
            </a:r>
            <a:endParaRPr lang="fr-FR" sz="6400" dirty="0" smtClean="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76</a:t>
            </a:fld>
            <a:endParaRPr lang="fr-FR"/>
          </a:p>
        </p:txBody>
      </p:sp>
    </p:spTree>
  </p:cSld>
  <p:clrMapOvr>
    <a:masterClrMapping/>
  </p:clrMapOvr>
  <p:transition>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14357"/>
            <a:ext cx="7772400" cy="1428759"/>
          </a:xfrm>
        </p:spPr>
        <p:txBody>
          <a:bodyPr>
            <a:normAutofit/>
          </a:bodyPr>
          <a:lstStyle/>
          <a:p>
            <a:pPr rtl="1"/>
            <a:r>
              <a:rPr lang="ar-SA" sz="2000" b="1" i="1" dirty="0" smtClean="0"/>
              <a:t>المساهمة في الانتخابات الرئاسية والتشريعية</a:t>
            </a:r>
            <a:r>
              <a:rPr lang="fr-FR" sz="2000" dirty="0" smtClean="0"/>
              <a:t/>
            </a:r>
            <a:br>
              <a:rPr lang="fr-FR" sz="2000" dirty="0" smtClean="0"/>
            </a:br>
            <a:r>
              <a:rPr lang="ar-SA" sz="2000" b="1" i="1" dirty="0" smtClean="0"/>
              <a:t> </a:t>
            </a:r>
            <a:r>
              <a:rPr lang="fr-FR" sz="2000" dirty="0" smtClean="0"/>
              <a:t/>
            </a:r>
            <a:br>
              <a:rPr lang="fr-FR" sz="2000" dirty="0" smtClean="0"/>
            </a:br>
            <a:endParaRPr lang="fr-FR" dirty="0"/>
          </a:p>
        </p:txBody>
      </p:sp>
      <p:sp>
        <p:nvSpPr>
          <p:cNvPr id="3" name="Sous-titre 2"/>
          <p:cNvSpPr>
            <a:spLocks noGrp="1"/>
          </p:cNvSpPr>
          <p:nvPr>
            <p:ph type="subTitle" idx="1"/>
          </p:nvPr>
        </p:nvSpPr>
        <p:spPr>
          <a:xfrm>
            <a:off x="1371600" y="2143116"/>
            <a:ext cx="6400800" cy="3495684"/>
          </a:xfrm>
        </p:spPr>
        <p:txBody>
          <a:bodyPr>
            <a:normAutofit fontScale="62500" lnSpcReduction="20000"/>
          </a:bodyPr>
          <a:lstStyle/>
          <a:p>
            <a:pPr algn="just" rtl="1"/>
            <a:r>
              <a:rPr lang="ar-TN" dirty="0" smtClean="0">
                <a:solidFill>
                  <a:schemeClr val="tx1"/>
                </a:solidFill>
              </a:rPr>
              <a:t>إيمانا من الإتحاد الوطني للمرأة التونسية بدور المرأة في الحياة السياسة ومواقع اتخاذ القرار سخّرت المنظمة كلّ جهودها خلال المحطّات السياسيّة الكبرى على تشجيع المرأة التونسية على الإقبال على التسجيل في مراكز الاقتراع مما مكّنها من ممارسة واجبها الانتخابي وتفعيل دورها في الحياة السياسية من خلال التوجّه إلى مراكز الاقتراع والإدلاء بصوتها.</a:t>
            </a:r>
            <a:r>
              <a:rPr lang="fr-FR" dirty="0" smtClean="0">
                <a:solidFill>
                  <a:schemeClr val="tx1"/>
                </a:solidFill>
              </a:rPr>
              <a:t/>
            </a:r>
            <a:br>
              <a:rPr lang="fr-FR" dirty="0" smtClean="0">
                <a:solidFill>
                  <a:schemeClr val="tx1"/>
                </a:solidFill>
              </a:rPr>
            </a:br>
            <a:r>
              <a:rPr lang="ar-TN" dirty="0" smtClean="0">
                <a:solidFill>
                  <a:schemeClr val="tx1"/>
                </a:solidFill>
              </a:rPr>
              <a:t>وفي هذا الإطار تولى الاتحاد تنظيم العديد من الحملات </a:t>
            </a:r>
            <a:r>
              <a:rPr lang="ar-TN" dirty="0" err="1" smtClean="0">
                <a:solidFill>
                  <a:schemeClr val="tx1"/>
                </a:solidFill>
              </a:rPr>
              <a:t>التوعوية</a:t>
            </a:r>
            <a:r>
              <a:rPr lang="ar-TN" dirty="0" smtClean="0">
                <a:solidFill>
                  <a:schemeClr val="tx1"/>
                </a:solidFill>
              </a:rPr>
              <a:t> والأنشطة على غرار:</a:t>
            </a:r>
          </a:p>
          <a:p>
            <a:pPr lvl="0" algn="just" rtl="1"/>
            <a:r>
              <a:rPr lang="ar-TN" dirty="0" smtClean="0">
                <a:solidFill>
                  <a:schemeClr val="tx1"/>
                </a:solidFill>
              </a:rPr>
              <a:t> </a:t>
            </a:r>
            <a:r>
              <a:rPr lang="fr-FR" dirty="0" smtClean="0"/>
              <a:t/>
            </a:r>
            <a:br>
              <a:rPr lang="fr-FR" dirty="0" smtClean="0"/>
            </a:br>
            <a:r>
              <a:rPr lang="ar-TN" dirty="0" smtClean="0">
                <a:solidFill>
                  <a:schemeClr val="tx1"/>
                </a:solidFill>
              </a:rPr>
              <a:t> 9 </a:t>
            </a:r>
            <a:r>
              <a:rPr lang="ar-TN" dirty="0" err="1" smtClean="0">
                <a:solidFill>
                  <a:schemeClr val="tx1"/>
                </a:solidFill>
              </a:rPr>
              <a:t>جانفي</a:t>
            </a:r>
            <a:r>
              <a:rPr lang="ar-TN" dirty="0" smtClean="0">
                <a:solidFill>
                  <a:schemeClr val="tx1"/>
                </a:solidFill>
              </a:rPr>
              <a:t> 2019: طلاق حملة برا قيّد باش أيكون المستقبل أفضل. </a:t>
            </a:r>
          </a:p>
          <a:p>
            <a:pPr lvl="0" algn="just" rtl="1"/>
            <a:r>
              <a:rPr lang="ar-TN" dirty="0" smtClean="0">
                <a:solidFill>
                  <a:schemeClr val="tx1"/>
                </a:solidFill>
              </a:rPr>
              <a:t>31 </a:t>
            </a:r>
            <a:r>
              <a:rPr lang="ar-TN" dirty="0" err="1" smtClean="0">
                <a:solidFill>
                  <a:schemeClr val="tx1"/>
                </a:solidFill>
              </a:rPr>
              <a:t>ماي</a:t>
            </a:r>
            <a:r>
              <a:rPr lang="ar-TN" dirty="0" smtClean="0">
                <a:solidFill>
                  <a:schemeClr val="tx1"/>
                </a:solidFill>
              </a:rPr>
              <a:t> 2023</a:t>
            </a:r>
            <a:r>
              <a:rPr lang="fr-FR" dirty="0" smtClean="0">
                <a:solidFill>
                  <a:schemeClr val="tx1"/>
                </a:solidFill>
              </a:rPr>
              <a:t> </a:t>
            </a:r>
            <a:r>
              <a:rPr lang="ar-TN" dirty="0" smtClean="0">
                <a:solidFill>
                  <a:schemeClr val="tx1"/>
                </a:solidFill>
              </a:rPr>
              <a:t>:عملية انتخابية بيضاء لفائدة دارسات مركز تعليم الكبار.</a:t>
            </a:r>
          </a:p>
          <a:p>
            <a:pPr lvl="0" algn="just" rtl="1"/>
            <a:r>
              <a:rPr lang="ar-TN" dirty="0" smtClean="0">
                <a:solidFill>
                  <a:schemeClr val="tx1"/>
                </a:solidFill>
              </a:rPr>
              <a:t>2023 : تشجيع النساء على المشاركة في العمليّة الانتخابيّة وحثّها على التصويت والترشّح بالتنسيق والتعاون مع الهيئة العليا المستقلّة للانتخابات وذلك من خلال تنظيم العديد من الندوات </a:t>
            </a:r>
            <a:r>
              <a:rPr lang="ar-TN" dirty="0" err="1" smtClean="0">
                <a:solidFill>
                  <a:schemeClr val="tx1"/>
                </a:solidFill>
              </a:rPr>
              <a:t>التحسيسيّة</a:t>
            </a:r>
            <a:r>
              <a:rPr lang="ar-TN" dirty="0" smtClean="0">
                <a:solidFill>
                  <a:schemeClr val="tx1"/>
                </a:solidFill>
              </a:rPr>
              <a:t>.</a:t>
            </a:r>
          </a:p>
          <a:p>
            <a:pPr lvl="0" algn="just" rtl="1"/>
            <a:endParaRPr lang="fr-FR" dirty="0" smtClean="0">
              <a:solidFill>
                <a:schemeClr val="tx1"/>
              </a:solidFill>
            </a:endParaRPr>
          </a:p>
          <a:p>
            <a:pPr algn="just" rtl="1"/>
            <a:endParaRPr lang="fr-FR" dirty="0"/>
          </a:p>
        </p:txBody>
      </p:sp>
      <p:sp>
        <p:nvSpPr>
          <p:cNvPr id="4" name="Espace réservé du numéro de diapositive 3"/>
          <p:cNvSpPr>
            <a:spLocks noGrp="1"/>
          </p:cNvSpPr>
          <p:nvPr>
            <p:ph type="sldNum" sz="quarter" idx="12"/>
          </p:nvPr>
        </p:nvSpPr>
        <p:spPr/>
        <p:txBody>
          <a:bodyPr/>
          <a:lstStyle/>
          <a:p>
            <a:fld id="{59423198-6FE8-4B62-9697-9AF5A38876EF}" type="slidenum">
              <a:rPr lang="fr-FR" smtClean="0"/>
              <a:pPr/>
              <a:t>77</a:t>
            </a:fld>
            <a:endParaRPr lang="fr-FR"/>
          </a:p>
        </p:txBody>
      </p:sp>
    </p:spTree>
  </p:cSld>
  <p:clrMapOvr>
    <a:masterClrMapping/>
  </p:clrMapOvr>
  <p:transition>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000 (1).jpg"/>
          <p:cNvPicPr>
            <a:picLocks noGrp="1" noChangeAspect="1"/>
          </p:cNvPicPr>
          <p:nvPr>
            <p:ph idx="1"/>
          </p:nvPr>
        </p:nvPicPr>
        <p:blipFill>
          <a:blip r:embed="rId2"/>
          <a:stretch>
            <a:fillRect/>
          </a:stretch>
        </p:blipFill>
        <p:spPr>
          <a:xfrm>
            <a:off x="1071538" y="357166"/>
            <a:ext cx="6786610" cy="6000792"/>
          </a:xfrm>
        </p:spPr>
      </p:pic>
      <p:sp>
        <p:nvSpPr>
          <p:cNvPr id="4" name="Espace réservé du numéro de diapositive 3"/>
          <p:cNvSpPr>
            <a:spLocks noGrp="1"/>
          </p:cNvSpPr>
          <p:nvPr>
            <p:ph type="sldNum" sz="quarter" idx="12"/>
          </p:nvPr>
        </p:nvSpPr>
        <p:spPr/>
        <p:txBody>
          <a:bodyPr/>
          <a:lstStyle/>
          <a:p>
            <a:fld id="{59423198-6FE8-4B62-9697-9AF5A38876EF}" type="slidenum">
              <a:rPr lang="fr-FR" smtClean="0"/>
              <a:pPr/>
              <a:t>78</a:t>
            </a:fld>
            <a:endParaRPr lang="fr-FR"/>
          </a:p>
        </p:txBody>
      </p:sp>
    </p:spTree>
  </p:cSld>
  <p:clrMapOvr>
    <a:masterClrMapping/>
  </p:clrMapOvr>
  <p:transition>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00042"/>
            <a:ext cx="7772400" cy="5357850"/>
          </a:xfrm>
        </p:spPr>
        <p:txBody>
          <a:bodyPr>
            <a:noAutofit/>
          </a:bodyPr>
          <a:lstStyle/>
          <a:p>
            <a:pPr algn="just" rtl="1">
              <a:lnSpc>
                <a:spcPct val="200000"/>
              </a:lnSpc>
            </a:pPr>
            <a:r>
              <a:rPr lang="fr-FR" sz="2400" dirty="0" smtClean="0"/>
              <a:t>	</a:t>
            </a:r>
            <a:r>
              <a:rPr lang="ar-TN" sz="2400" dirty="0" smtClean="0"/>
              <a:t> الخاتمة : </a:t>
            </a:r>
            <a:r>
              <a:rPr lang="ar-SA" sz="2400" b="1" dirty="0" smtClean="0"/>
              <a:t>وبالرغم كلّ هذه الضغوطات والعراقيل المتواصلة </a:t>
            </a:r>
            <a:r>
              <a:rPr lang="ar-SA" sz="2400" b="1" dirty="0" err="1" smtClean="0"/>
              <a:t>والممنهجة</a:t>
            </a:r>
            <a:r>
              <a:rPr lang="ar-SA" sz="2400" b="1" dirty="0" smtClean="0"/>
              <a:t> كان الاتحاد بهياكله وإدارته وبإمكانياته المحدودة جدا، متواجدا ميدانيا من خلال العمل المستمر ومحاولات التصدّي لكل المخططّات الهدّامة التي تستهدفه، بدافع المسؤولية تجاه المنظمة وتجاه الوطن، هدفه الأسمى من كل ذلك تجسيد استقلاليته على أرض الواقع وتكريس حياده التام مع إتباع سياسة الانفتاح والمصالحة والتشبيك إيمانا منه بأنها من أنجع الوسائل لإيصال خطابه وكسب عطف ومساندة الرأي العام.</a:t>
            </a:r>
            <a:endParaRPr lang="fr-FR" sz="2400" b="1" dirty="0"/>
          </a:p>
        </p:txBody>
      </p:sp>
      <p:sp>
        <p:nvSpPr>
          <p:cNvPr id="3" name="Espace réservé du numéro de diapositive 2"/>
          <p:cNvSpPr>
            <a:spLocks noGrp="1"/>
          </p:cNvSpPr>
          <p:nvPr>
            <p:ph type="sldNum" sz="quarter" idx="12"/>
          </p:nvPr>
        </p:nvSpPr>
        <p:spPr/>
        <p:txBody>
          <a:bodyPr/>
          <a:lstStyle/>
          <a:p>
            <a:fld id="{59423198-6FE8-4B62-9697-9AF5A38876EF}" type="slidenum">
              <a:rPr lang="fr-FR" smtClean="0"/>
              <a:pPr/>
              <a:t>79</a:t>
            </a:fld>
            <a:endParaRPr lang="fr-F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71481"/>
            <a:ext cx="7772400" cy="1214445"/>
          </a:xfrm>
        </p:spPr>
        <p:txBody>
          <a:bodyPr>
            <a:normAutofit fontScale="90000"/>
          </a:bodyPr>
          <a:lstStyle/>
          <a:p>
            <a:pPr rtl="1"/>
            <a:r>
              <a:rPr lang="fr-FR" sz="1600" dirty="0" smtClean="0"/>
              <a:t/>
            </a:r>
            <a:br>
              <a:rPr lang="fr-FR" sz="1600" dirty="0" smtClean="0"/>
            </a:br>
            <a:r>
              <a:rPr lang="ar-TN" sz="4900" b="1" dirty="0" smtClean="0">
                <a:solidFill>
                  <a:schemeClr val="accent2">
                    <a:lumMod val="50000"/>
                  </a:schemeClr>
                </a:solidFill>
              </a:rPr>
              <a:t>الفروع</a:t>
            </a:r>
            <a:r>
              <a:rPr lang="fr-FR" sz="1600" b="1" i="1" u="sng" dirty="0" smtClean="0"/>
              <a:t/>
            </a:r>
            <a:br>
              <a:rPr lang="fr-FR" sz="1600" b="1" i="1" u="sng" dirty="0" smtClean="0"/>
            </a:br>
            <a:r>
              <a:rPr lang="fr-FR" sz="1600" dirty="0" smtClean="0"/>
              <a:t/>
            </a:r>
            <a:br>
              <a:rPr lang="fr-FR" sz="1600" dirty="0" smtClean="0"/>
            </a:br>
            <a:endParaRPr lang="fr-FR" sz="1600" dirty="0" smtClean="0"/>
          </a:p>
        </p:txBody>
      </p:sp>
      <p:sp>
        <p:nvSpPr>
          <p:cNvPr id="3" name="Sous-titre 2"/>
          <p:cNvSpPr>
            <a:spLocks noGrp="1"/>
          </p:cNvSpPr>
          <p:nvPr>
            <p:ph type="subTitle" idx="1"/>
          </p:nvPr>
        </p:nvSpPr>
        <p:spPr>
          <a:xfrm>
            <a:off x="857224" y="2357430"/>
            <a:ext cx="8001056" cy="3281370"/>
          </a:xfrm>
        </p:spPr>
        <p:txBody>
          <a:bodyPr>
            <a:normAutofit/>
          </a:bodyPr>
          <a:lstStyle/>
          <a:p>
            <a:pPr algn="just" rtl="1"/>
            <a:r>
              <a:rPr lang="ar-TN" dirty="0" smtClean="0">
                <a:solidFill>
                  <a:schemeClr val="tx1"/>
                </a:solidFill>
              </a:rPr>
              <a:t>رغم أن ظروف عمل بعضها الصعبة بسبب عدم توفّر </a:t>
            </a:r>
            <a:r>
              <a:rPr lang="ar-TN" dirty="0" err="1" smtClean="0">
                <a:solidFill>
                  <a:schemeClr val="tx1"/>
                </a:solidFill>
              </a:rPr>
              <a:t>الفضاءات</a:t>
            </a:r>
            <a:r>
              <a:rPr lang="ar-TN" dirty="0" smtClean="0">
                <a:solidFill>
                  <a:schemeClr val="tx1"/>
                </a:solidFill>
              </a:rPr>
              <a:t> الملائمة وقلّة الموارد الماليّة إلا أنّنا تمكنّا في الفترة الأخيرة من بعث         21 فرع جديد موزعة على النحو التالي:</a:t>
            </a:r>
            <a:endParaRPr lang="fr-FR" dirty="0">
              <a:solidFill>
                <a:schemeClr val="tx1"/>
              </a:solidFill>
            </a:endParaRPr>
          </a:p>
        </p:txBody>
      </p:sp>
      <p:sp>
        <p:nvSpPr>
          <p:cNvPr id="4" name="Flèche gauche 3"/>
          <p:cNvSpPr/>
          <p:nvPr/>
        </p:nvSpPr>
        <p:spPr>
          <a:xfrm>
            <a:off x="5500694" y="34290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59423198-6FE8-4B62-9697-9AF5A38876EF}" type="slidenum">
              <a:rPr lang="fr-FR" smtClean="0"/>
              <a:pPr/>
              <a:t>8</a:t>
            </a:fld>
            <a:endParaRPr lang="fr-F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ar-TN" dirty="0" smtClean="0"/>
              <a:t>تطوّر عدد الفروع</a:t>
            </a:r>
            <a:endParaRPr lang="fr-FR" dirty="0"/>
          </a:p>
        </p:txBody>
      </p:sp>
      <p:graphicFrame>
        <p:nvGraphicFramePr>
          <p:cNvPr id="4" name="Espace réservé du contenu 3"/>
          <p:cNvGraphicFramePr>
            <a:graphicFrameLocks noGrp="1"/>
          </p:cNvGraphicFramePr>
          <p:nvPr>
            <p:ph idx="1"/>
          </p:nvPr>
        </p:nvGraphicFramePr>
        <p:xfrm>
          <a:off x="457200" y="1285860"/>
          <a:ext cx="8229600" cy="484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59423198-6FE8-4B62-9697-9AF5A38876EF}" type="slidenum">
              <a:rPr lang="fr-FR" smtClean="0"/>
              <a:pPr/>
              <a:t>9</a:t>
            </a:fld>
            <a:endParaRPr lang="fr-F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5040</TotalTime>
  <Words>4314</Words>
  <Application>Microsoft Office PowerPoint</Application>
  <PresentationFormat>On-screen Show (4:3)</PresentationFormat>
  <Paragraphs>512</Paragraphs>
  <Slides>79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Times New Roman</vt:lpstr>
      <vt:lpstr>Thème Office</vt:lpstr>
      <vt:lpstr> </vt:lpstr>
      <vt:lpstr> الهدف من تقديم هذا التقرير الشامل هو:      </vt:lpstr>
      <vt:lpstr>PowerPoint Presentation</vt:lpstr>
      <vt:lpstr>الانجازات /مجالات التّدخل</vt:lpstr>
      <vt:lpstr> </vt:lpstr>
      <vt:lpstr>الهياكل: التطوّر الكمي والكيفي</vt:lpstr>
      <vt:lpstr>PowerPoint Presentation</vt:lpstr>
      <vt:lpstr> الفروع  </vt:lpstr>
      <vt:lpstr>تطوّر عدد الفروع</vt:lpstr>
      <vt:lpstr>  عمل تشاوري و ديمقراطي </vt:lpstr>
      <vt:lpstr>PowerPoint Presentation</vt:lpstr>
      <vt:lpstr> الإدارة</vt:lpstr>
      <vt:lpstr>PowerPoint Presentation</vt:lpstr>
      <vt:lpstr>الترسيم </vt:lpstr>
      <vt:lpstr>تسوية وضعية الأعوان والموظفين الذين غادروا الاتحاد :(التقاعد،الاستقالة،الوفاة،التخلي…)</vt:lpstr>
      <vt:lpstr>PowerPoint Presentation</vt:lpstr>
      <vt:lpstr>PowerPoint Presentation</vt:lpstr>
      <vt:lpstr>PowerPoint Presentation</vt:lpstr>
      <vt:lpstr> الباب الاول :  الانخراط في المسار التنموي  </vt:lpstr>
      <vt:lpstr>التكويـــن المهنـي </vt:lpstr>
      <vt:lpstr>تطوّر عدد مراكز التكوين </vt:lpstr>
      <vt:lpstr>%تطوّر عدد المنتفعين بالتكوين بزيادة تقدّر بـ52</vt:lpstr>
      <vt:lpstr>%تطوّر عدد المتخرجين بزيادة تقدّر بـ49</vt:lpstr>
      <vt:lpstr>عينات من الانجازات والإحداثات</vt:lpstr>
      <vt:lpstr>التسويق /المعارض </vt:lpstr>
      <vt:lpstr>المشاركة في المعارض</vt:lpstr>
      <vt:lpstr>PowerPoint Presentation</vt:lpstr>
      <vt:lpstr>تطوّرعدد النيابات المشاركة في المعارض</vt:lpstr>
      <vt:lpstr>إسناد القروض وبعث المشاريع الخاصّة</vt:lpstr>
      <vt:lpstr>PowerPoint Presentation</vt:lpstr>
      <vt:lpstr>PowerPoint Presentation</vt:lpstr>
      <vt:lpstr>PowerPoint Presentation</vt:lpstr>
      <vt:lpstr>تطوّر مناطق التدخّل</vt:lpstr>
      <vt:lpstr>تعليم الكبار </vt:lpstr>
      <vt:lpstr>تطوّر عدد مراكز تعليم الكبار بكامل تراب الجمهورّية</vt:lpstr>
      <vt:lpstr>تطوّر عدد دارسات تعليم الكبار </vt:lpstr>
      <vt:lpstr> الإيواء الإحاطة والتوجيه للنساء ضحايا العنف </vt:lpstr>
      <vt:lpstr>توزعت الحالات بين</vt:lpstr>
      <vt:lpstr>طالبي الخدمات الاجتماعية :  التدخّلات التي تم توفيرها اما بشكل مباشر او عبر الرقم الاخضر: </vt:lpstr>
      <vt:lpstr>  النساء ضحايا العنف  :  تتوزع التدخلات التي تم توفيرها :</vt:lpstr>
      <vt:lpstr>التعهد بالنساء ضحايا العنف بمراكز الإيواء التابعة للاتحاد الوطني للمرأة التونسية : مركز الإحاطة والتوجيه فضاء 13 أوت :377 ضحية  مركز أروى القيروانية : 63 مركز الإحاطة والتوجيه بجندوبة : 57  مركز الإحاطة والتوجيه بتطاوين : 62  </vt:lpstr>
      <vt:lpstr>أنواع العنف</vt:lpstr>
      <vt:lpstr>أشكال العنف</vt:lpstr>
      <vt:lpstr>تطوّر عدد خلايا الإنصات</vt:lpstr>
      <vt:lpstr>التوعية والوقاية من العنف  في الفضاء العام وداخل الأسرة</vt:lpstr>
      <vt:lpstr>PowerPoint Presentation</vt:lpstr>
      <vt:lpstr>PowerPoint Presentation</vt:lpstr>
      <vt:lpstr>PowerPoint Presentation</vt:lpstr>
      <vt:lpstr>PowerPoint Presentation</vt:lpstr>
      <vt:lpstr>PowerPoint Presentation</vt:lpstr>
      <vt:lpstr>PowerPoint Presentation</vt:lpstr>
      <vt:lpstr>الصحّة :  لقد أعطى الاتحاد أهمية كبرى لصحة النساء سواء للأمراض المنقولة جنسيا أو بالنسبة لمسائل ذات العلاقة بصحتها الإنجابية وصحة أبنائهن فضلا عن مواصلة استمرار مواكبته لكل المواعيد المرتبطة بالصحة مثل اكتوبر الوردي ،اليوم العالمي لمكافحة السيدا ،اليوم العالمي لمكافحة التدخين ... </vt:lpstr>
      <vt:lpstr>PowerPoint Presentation</vt:lpstr>
      <vt:lpstr> الطفولة حرص الاتحاد على معاضدة مجهودات الدولة في العناية بمجال الطفولة عبر : </vt:lpstr>
      <vt:lpstr>البــيـــئة: إيمانا من الاتحاد بأهمية الحفاظ على البيئة والمحيط، وارتباط البيئة السليمة بتكريس حقوق النساء وأهمية دور المرأة في الحفاظ على البيئة، قام الاتحاد بالعديد من الأنشطة تتمثل أساسا في:</vt:lpstr>
      <vt:lpstr>الثــقــــافـــة : </vt:lpstr>
      <vt:lpstr>PowerPoint Presentation</vt:lpstr>
      <vt:lpstr>الريـــاضــــة النــسائــية الجمعية الرياضية النسائيّة بسوسة</vt:lpstr>
      <vt:lpstr>:</vt:lpstr>
      <vt:lpstr>      إبرام اتفاقيات تعاون       </vt:lpstr>
      <vt:lpstr>PowerPoint Presentation</vt:lpstr>
      <vt:lpstr>PowerPoint Presentation</vt:lpstr>
      <vt:lpstr>PowerPoint Presentation</vt:lpstr>
      <vt:lpstr>التّعاون الدّولي</vt:lpstr>
      <vt:lpstr>PowerPoint Presentation</vt:lpstr>
      <vt:lpstr>PowerPoint Presentation</vt:lpstr>
      <vt:lpstr>تمثيل الاتحاد بالهيئات الأمميّة والدوليّة</vt:lpstr>
      <vt:lpstr>PowerPoint Presentation</vt:lpstr>
      <vt:lpstr>PowerPoint Presentation</vt:lpstr>
      <vt:lpstr>PowerPoint Presentation</vt:lpstr>
      <vt:lpstr>حضور الإتحاد في إثراء الحياة السياسية   </vt:lpstr>
      <vt:lpstr>وقفات المساندة والتضامن مع القضايا العادلة  </vt:lpstr>
      <vt:lpstr>PowerPoint Presentation</vt:lpstr>
      <vt:lpstr>PowerPoint Presentation</vt:lpstr>
      <vt:lpstr>الدراسات والبحوث والمنشورات</vt:lpstr>
      <vt:lpstr>حفظ أرشيف المنظّمة</vt:lpstr>
      <vt:lpstr>المساهمة في الانتخابات الرئاسية والتشريعية   </vt:lpstr>
      <vt:lpstr>PowerPoint Presentation</vt:lpstr>
      <vt:lpstr>  الخاتمة : وبالرغم كلّ هذه الضغوطات والعراقيل المتواصلة والممنهجة كان الاتحاد بهياكله وإدارته وبإمكانياته المحدودة جدا، متواجدا ميدانيا من خلال العمل المستمر ومحاولات التصدّي لكل المخططّات الهدّامة التي تستهدفه، بدافع المسؤولية تجاه المنظمة وتجاه الوطن، هدفه الأسمى من كل ذلك تجسيد استقلاليته على أرض الواقع وتكريس حياده التام مع إتباع سياسة الانفتاح والمصالحة والتشبيك إيمانا منه بأنها من أنجع الوسائل لإيصال خطابه وكسب عطف ومساندة الرأي العام.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arbi yasmin</cp:lastModifiedBy>
  <cp:revision>249</cp:revision>
  <dcterms:created xsi:type="dcterms:W3CDTF">2023-08-31T08:06:25Z</dcterms:created>
  <dcterms:modified xsi:type="dcterms:W3CDTF">2026-02-16T17:10:26Z</dcterms:modified>
</cp:coreProperties>
</file>